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371" r:id="rId3"/>
    <p:sldId id="307" r:id="rId4"/>
    <p:sldId id="305" r:id="rId5"/>
    <p:sldId id="337" r:id="rId6"/>
    <p:sldId id="306" r:id="rId7"/>
    <p:sldId id="338" r:id="rId8"/>
    <p:sldId id="372" r:id="rId9"/>
    <p:sldId id="308" r:id="rId10"/>
    <p:sldId id="304" r:id="rId11"/>
    <p:sldId id="309" r:id="rId12"/>
    <p:sldId id="310" r:id="rId13"/>
    <p:sldId id="312" r:id="rId14"/>
    <p:sldId id="311" r:id="rId15"/>
    <p:sldId id="313" r:id="rId16"/>
    <p:sldId id="314" r:id="rId17"/>
    <p:sldId id="339" r:id="rId18"/>
    <p:sldId id="340" r:id="rId19"/>
    <p:sldId id="344" r:id="rId20"/>
    <p:sldId id="352" r:id="rId21"/>
    <p:sldId id="353" r:id="rId22"/>
    <p:sldId id="354" r:id="rId23"/>
    <p:sldId id="359" r:id="rId24"/>
    <p:sldId id="360" r:id="rId25"/>
    <p:sldId id="366" r:id="rId26"/>
    <p:sldId id="363" r:id="rId27"/>
    <p:sldId id="367" r:id="rId28"/>
    <p:sldId id="364" r:id="rId29"/>
    <p:sldId id="315" r:id="rId30"/>
    <p:sldId id="316" r:id="rId31"/>
    <p:sldId id="317" r:id="rId32"/>
    <p:sldId id="318" r:id="rId33"/>
    <p:sldId id="319" r:id="rId34"/>
    <p:sldId id="368" r:id="rId35"/>
    <p:sldId id="369" r:id="rId36"/>
    <p:sldId id="370" r:id="rId37"/>
    <p:sldId id="330" r:id="rId38"/>
    <p:sldId id="334" r:id="rId39"/>
    <p:sldId id="374" r:id="rId40"/>
    <p:sldId id="373" r:id="rId41"/>
    <p:sldId id="275" r:id="rId42"/>
    <p:sldId id="282" r:id="rId43"/>
    <p:sldId id="301" r:id="rId44"/>
    <p:sldId id="335" r:id="rId45"/>
    <p:sldId id="279" r:id="rId46"/>
    <p:sldId id="331" r:id="rId47"/>
    <p:sldId id="375" r:id="rId48"/>
    <p:sldId id="377" r:id="rId49"/>
    <p:sldId id="379" r:id="rId50"/>
    <p:sldId id="381" r:id="rId51"/>
    <p:sldId id="386" r:id="rId52"/>
    <p:sldId id="383" r:id="rId53"/>
    <p:sldId id="385" r:id="rId54"/>
    <p:sldId id="332" r:id="rId55"/>
    <p:sldId id="333" r:id="rId56"/>
    <p:sldId id="299" r:id="rId57"/>
    <p:sldId id="266" r:id="rId58"/>
    <p:sldId id="336" r:id="rId5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3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kazawa:Desktop:WAT2015-evaluation-result-selected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kazawa:Desktop:WAT2015-evaluation-result-selected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kazawa:Desktop:WAT2015-evaluation-result-selected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kazawa:Desktop:WAT2015-evaluation-result-selected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kazawa:Desktop:WAT2015-evaluation-result-selected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kazawa:Desktop:WAT2015-evaluation-result-selected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kazawa:Desktop:WAT2015-evaluation-result-selected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Chinese-&gt;Japanese Translation</a:t>
            </a:r>
            <a:endParaRPr lang="ja-JP" altLang="en-US" dirty="0"/>
          </a:p>
        </c:rich>
      </c:tx>
      <c:layout>
        <c:manualLayout>
          <c:xMode val="edge"/>
          <c:yMode val="edge"/>
          <c:x val="0.28269976669583"/>
          <c:y val="0.0477025552352063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2014/8/31_x000d_(WAT2014)</c:v>
                </c:pt>
                <c:pt idx="1">
                  <c:v>2015/3/31</c:v>
                </c:pt>
                <c:pt idx="2">
                  <c:v>2015/7/15</c:v>
                </c:pt>
                <c:pt idx="3">
                  <c:v>2015/8/31_x000d_(WAT2015)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32.81</c:v>
                </c:pt>
                <c:pt idx="1">
                  <c:v>34.08</c:v>
                </c:pt>
                <c:pt idx="2">
                  <c:v>36.76</c:v>
                </c:pt>
                <c:pt idx="3">
                  <c:v>38.53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7082600"/>
        <c:axId val="1757058936"/>
      </c:barChart>
      <c:catAx>
        <c:axId val="1757082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757058936"/>
        <c:crosses val="autoZero"/>
        <c:auto val="1"/>
        <c:lblAlgn val="ctr"/>
        <c:lblOffset val="100"/>
        <c:noMultiLvlLbl val="0"/>
      </c:catAx>
      <c:valAx>
        <c:axId val="1757058936"/>
        <c:scaling>
          <c:orientation val="minMax"/>
          <c:max val="40.0"/>
          <c:min val="3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7082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Crowd Evaluation Score</a:t>
            </a:r>
            <a:endParaRPr lang="ja-JP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errBars>
            <c:errBarType val="both"/>
            <c:errValType val="cust"/>
            <c:noEndCap val="0"/>
            <c:plus>
              <c:numRef>
                <c:f>'ASPEC-JE'!$O$2:$O$10</c:f>
                <c:numCache>
                  <c:formatCode>General</c:formatCode>
                  <c:ptCount val="9"/>
                  <c:pt idx="0">
                    <c:v>3.5</c:v>
                  </c:pt>
                  <c:pt idx="1">
                    <c:v>3.5</c:v>
                  </c:pt>
                  <c:pt idx="2">
                    <c:v>3.67</c:v>
                  </c:pt>
                  <c:pt idx="3">
                    <c:v>4.08</c:v>
                  </c:pt>
                  <c:pt idx="4">
                    <c:v>4.33</c:v>
                  </c:pt>
                  <c:pt idx="5">
                    <c:v>4.0</c:v>
                  </c:pt>
                  <c:pt idx="6">
                    <c:v>4.92</c:v>
                  </c:pt>
                  <c:pt idx="7">
                    <c:v>4.25</c:v>
                  </c:pt>
                  <c:pt idx="8">
                    <c:v>4.17</c:v>
                  </c:pt>
                </c:numCache>
              </c:numRef>
            </c:plus>
            <c:minus>
              <c:numRef>
                <c:f>'ASPEC-JE'!$O$2:$O$10</c:f>
                <c:numCache>
                  <c:formatCode>General</c:formatCode>
                  <c:ptCount val="9"/>
                  <c:pt idx="0">
                    <c:v>3.5</c:v>
                  </c:pt>
                  <c:pt idx="1">
                    <c:v>3.5</c:v>
                  </c:pt>
                  <c:pt idx="2">
                    <c:v>3.67</c:v>
                  </c:pt>
                  <c:pt idx="3">
                    <c:v>4.08</c:v>
                  </c:pt>
                  <c:pt idx="4">
                    <c:v>4.33</c:v>
                  </c:pt>
                  <c:pt idx="5">
                    <c:v>4.0</c:v>
                  </c:pt>
                  <c:pt idx="6">
                    <c:v>4.92</c:v>
                  </c:pt>
                  <c:pt idx="7">
                    <c:v>4.25</c:v>
                  </c:pt>
                  <c:pt idx="8">
                    <c:v>4.17</c:v>
                  </c:pt>
                </c:numCache>
              </c:numRef>
            </c:minus>
          </c:errBars>
          <c:cat>
            <c:strRef>
              <c:f>'ASPEC-JE'!$A$2:$A$10</c:f>
              <c:strCache>
                <c:ptCount val="9"/>
                <c:pt idx="0">
                  <c:v>NAIST</c:v>
                </c:pt>
                <c:pt idx="1">
                  <c:v>Kyoto-U</c:v>
                </c:pt>
                <c:pt idx="2">
                  <c:v>TOSHIBA</c:v>
                </c:pt>
                <c:pt idx="3">
                  <c:v>RBMT D</c:v>
                </c:pt>
                <c:pt idx="4">
                  <c:v>NICT</c:v>
                </c:pt>
                <c:pt idx="5">
                  <c:v>SMT S2T</c:v>
                </c:pt>
                <c:pt idx="6">
                  <c:v>Online D</c:v>
                </c:pt>
                <c:pt idx="7">
                  <c:v>Sense</c:v>
                </c:pt>
                <c:pt idx="8">
                  <c:v>TMU</c:v>
                </c:pt>
              </c:strCache>
            </c:strRef>
          </c:cat>
          <c:val>
            <c:numRef>
              <c:f>'ASPEC-JE'!$N$2:$N$10</c:f>
              <c:numCache>
                <c:formatCode>0.00_ </c:formatCode>
                <c:ptCount val="9"/>
                <c:pt idx="0">
                  <c:v>35.5</c:v>
                </c:pt>
                <c:pt idx="1">
                  <c:v>32.5</c:v>
                </c:pt>
                <c:pt idx="2">
                  <c:v>25.0</c:v>
                </c:pt>
                <c:pt idx="3">
                  <c:v>16.75</c:v>
                </c:pt>
                <c:pt idx="4">
                  <c:v>16.0</c:v>
                </c:pt>
                <c:pt idx="5">
                  <c:v>7.0</c:v>
                </c:pt>
                <c:pt idx="6">
                  <c:v>0.25</c:v>
                </c:pt>
                <c:pt idx="7">
                  <c:v>-7.75</c:v>
                </c:pt>
                <c:pt idx="8">
                  <c:v>-25.5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4641352"/>
        <c:axId val="1755219768"/>
      </c:barChart>
      <c:catAx>
        <c:axId val="1754641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755219768"/>
        <c:crosses val="autoZero"/>
        <c:auto val="1"/>
        <c:lblAlgn val="ctr"/>
        <c:lblOffset val="100"/>
        <c:noMultiLvlLbl val="0"/>
      </c:catAx>
      <c:valAx>
        <c:axId val="1755219768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crossAx val="1754641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Crowd Evaluation Score</a:t>
            </a:r>
            <a:endParaRPr lang="ja-JP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errBars>
            <c:errBarType val="both"/>
            <c:errValType val="cust"/>
            <c:noEndCap val="0"/>
            <c:plus>
              <c:numRef>
                <c:f>'ASPEC-EJ'!$O$2:$O$11</c:f>
                <c:numCache>
                  <c:formatCode>General</c:formatCode>
                  <c:ptCount val="10"/>
                  <c:pt idx="0">
                    <c:v>3.58</c:v>
                  </c:pt>
                  <c:pt idx="1">
                    <c:v>3.75</c:v>
                  </c:pt>
                  <c:pt idx="2">
                    <c:v>3.58</c:v>
                  </c:pt>
                  <c:pt idx="3">
                    <c:v>3.67</c:v>
                  </c:pt>
                  <c:pt idx="4">
                    <c:v>3.92</c:v>
                  </c:pt>
                  <c:pt idx="5">
                    <c:v>4.25</c:v>
                  </c:pt>
                  <c:pt idx="6">
                    <c:v>4.17</c:v>
                  </c:pt>
                  <c:pt idx="7">
                    <c:v>4.33</c:v>
                  </c:pt>
                  <c:pt idx="8">
                    <c:v>5.08</c:v>
                  </c:pt>
                  <c:pt idx="9">
                    <c:v>4.0</c:v>
                  </c:pt>
                </c:numCache>
              </c:numRef>
            </c:plus>
            <c:minus>
              <c:numRef>
                <c:f>'ASPEC-EJ'!$P$2:$P$11</c:f>
                <c:numCache>
                  <c:formatCode>General</c:formatCode>
                  <c:ptCount val="10"/>
                  <c:pt idx="0">
                    <c:v>3.42</c:v>
                  </c:pt>
                  <c:pt idx="1">
                    <c:v>3.92</c:v>
                  </c:pt>
                  <c:pt idx="2">
                    <c:v>3.42</c:v>
                  </c:pt>
                  <c:pt idx="3">
                    <c:v>3.67</c:v>
                  </c:pt>
                  <c:pt idx="4">
                    <c:v>4.08</c:v>
                  </c:pt>
                  <c:pt idx="5">
                    <c:v>4.42</c:v>
                  </c:pt>
                  <c:pt idx="6">
                    <c:v>4.5</c:v>
                  </c:pt>
                  <c:pt idx="7">
                    <c:v>4.0</c:v>
                  </c:pt>
                  <c:pt idx="8">
                    <c:v>4.92</c:v>
                  </c:pt>
                  <c:pt idx="9">
                    <c:v>4.67</c:v>
                  </c:pt>
                </c:numCache>
              </c:numRef>
            </c:minus>
          </c:errBars>
          <c:cat>
            <c:strRef>
              <c:f>'ASPEC-EJ'!$A$2:$A$11</c:f>
              <c:strCache>
                <c:ptCount val="10"/>
                <c:pt idx="0">
                  <c:v>NAIST</c:v>
                </c:pt>
                <c:pt idx="1">
                  <c:v>WEBLIO MT</c:v>
                </c:pt>
                <c:pt idx="2">
                  <c:v>naver</c:v>
                </c:pt>
                <c:pt idx="3">
                  <c:v>Kyoto-U</c:v>
                </c:pt>
                <c:pt idx="4">
                  <c:v>TOSHIBA</c:v>
                </c:pt>
                <c:pt idx="5">
                  <c:v>Online A</c:v>
                </c:pt>
                <c:pt idx="6">
                  <c:v>EHR</c:v>
                </c:pt>
                <c:pt idx="7">
                  <c:v>SMT T2S</c:v>
                </c:pt>
                <c:pt idx="8">
                  <c:v>RBMT B</c:v>
                </c:pt>
                <c:pt idx="9">
                  <c:v>Sense</c:v>
                </c:pt>
              </c:strCache>
            </c:strRef>
          </c:cat>
          <c:val>
            <c:numRef>
              <c:f>'ASPEC-EJ'!$N$2:$N$11</c:f>
              <c:numCache>
                <c:formatCode>0.00_ </c:formatCode>
                <c:ptCount val="10"/>
                <c:pt idx="0">
                  <c:v>62.25</c:v>
                </c:pt>
                <c:pt idx="1">
                  <c:v>53.75</c:v>
                </c:pt>
                <c:pt idx="2">
                  <c:v>53.25</c:v>
                </c:pt>
                <c:pt idx="3">
                  <c:v>51.0</c:v>
                </c:pt>
                <c:pt idx="4">
                  <c:v>40.25</c:v>
                </c:pt>
                <c:pt idx="5">
                  <c:v>34.25</c:v>
                </c:pt>
                <c:pt idx="6">
                  <c:v>32.5</c:v>
                </c:pt>
                <c:pt idx="7">
                  <c:v>30.0</c:v>
                </c:pt>
                <c:pt idx="8">
                  <c:v>9.75</c:v>
                </c:pt>
                <c:pt idx="9">
                  <c:v>-31.0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4790008"/>
        <c:axId val="1754641752"/>
      </c:barChart>
      <c:catAx>
        <c:axId val="1754790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754641752"/>
        <c:crosses val="autoZero"/>
        <c:auto val="1"/>
        <c:lblAlgn val="ctr"/>
        <c:lblOffset val="100"/>
        <c:noMultiLvlLbl val="0"/>
      </c:catAx>
      <c:valAx>
        <c:axId val="1754641752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crossAx val="1754790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Crowd Evaluation Score</a:t>
            </a:r>
            <a:endParaRPr lang="ja-JP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errBars>
            <c:errBarType val="both"/>
            <c:errValType val="cust"/>
            <c:noEndCap val="0"/>
            <c:plus>
              <c:numRef>
                <c:f>'ASPEC-JC'!$O$2:$O$7</c:f>
                <c:numCache>
                  <c:formatCode>General</c:formatCode>
                  <c:ptCount val="6"/>
                  <c:pt idx="0">
                    <c:v>3.67</c:v>
                  </c:pt>
                  <c:pt idx="1">
                    <c:v>3.33</c:v>
                  </c:pt>
                  <c:pt idx="2">
                    <c:v>3.42</c:v>
                  </c:pt>
                  <c:pt idx="3">
                    <c:v>3.67</c:v>
                  </c:pt>
                  <c:pt idx="4">
                    <c:v>3.33</c:v>
                  </c:pt>
                  <c:pt idx="5">
                    <c:v>3.92</c:v>
                  </c:pt>
                </c:numCache>
              </c:numRef>
            </c:plus>
            <c:minus>
              <c:numRef>
                <c:f>'ASPEC-JC'!$P$2:$P$7</c:f>
                <c:numCache>
                  <c:formatCode>General</c:formatCode>
                  <c:ptCount val="6"/>
                  <c:pt idx="0">
                    <c:v>3.67</c:v>
                  </c:pt>
                  <c:pt idx="1">
                    <c:v>3.67</c:v>
                  </c:pt>
                  <c:pt idx="2">
                    <c:v>3.25</c:v>
                  </c:pt>
                  <c:pt idx="3">
                    <c:v>3.33</c:v>
                  </c:pt>
                  <c:pt idx="4">
                    <c:v>3.67</c:v>
                  </c:pt>
                  <c:pt idx="5">
                    <c:v>4.42</c:v>
                  </c:pt>
                </c:numCache>
              </c:numRef>
            </c:minus>
          </c:errBars>
          <c:cat>
            <c:strRef>
              <c:f>'ASPEC-JC'!$A$2:$A$7</c:f>
              <c:strCache>
                <c:ptCount val="6"/>
                <c:pt idx="0">
                  <c:v>TOSHIBA</c:v>
                </c:pt>
                <c:pt idx="1">
                  <c:v>Kyoto-U</c:v>
                </c:pt>
                <c:pt idx="2">
                  <c:v>SMT S2T</c:v>
                </c:pt>
                <c:pt idx="3">
                  <c:v>NAIST</c:v>
                </c:pt>
                <c:pt idx="4">
                  <c:v>RBMT B</c:v>
                </c:pt>
                <c:pt idx="5">
                  <c:v>Online D</c:v>
                </c:pt>
              </c:strCache>
            </c:strRef>
          </c:cat>
          <c:val>
            <c:numRef>
              <c:f>'ASPEC-JC'!$N$2:$N$7</c:f>
              <c:numCache>
                <c:formatCode>0.00_ </c:formatCode>
                <c:ptCount val="6"/>
                <c:pt idx="0">
                  <c:v>17.0</c:v>
                </c:pt>
                <c:pt idx="1">
                  <c:v>16.0</c:v>
                </c:pt>
                <c:pt idx="2">
                  <c:v>7.75</c:v>
                </c:pt>
                <c:pt idx="3">
                  <c:v>7.0</c:v>
                </c:pt>
                <c:pt idx="4">
                  <c:v>-11.0</c:v>
                </c:pt>
                <c:pt idx="5">
                  <c:v>-14.75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5286776"/>
        <c:axId val="1755289752"/>
      </c:barChart>
      <c:catAx>
        <c:axId val="1755286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755289752"/>
        <c:crosses val="autoZero"/>
        <c:auto val="1"/>
        <c:lblAlgn val="ctr"/>
        <c:lblOffset val="100"/>
        <c:noMultiLvlLbl val="0"/>
      </c:catAx>
      <c:valAx>
        <c:axId val="1755289752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crossAx val="1755286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Crowd Evaluation Score</a:t>
            </a:r>
            <a:endParaRPr lang="ja-JP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errBars>
            <c:errBarType val="both"/>
            <c:errValType val="cust"/>
            <c:noEndCap val="0"/>
            <c:plus>
              <c:numRef>
                <c:f>'ASPEC-CJ'!$O$2:$O$9</c:f>
                <c:numCache>
                  <c:formatCode>General</c:formatCode>
                  <c:ptCount val="8"/>
                  <c:pt idx="0">
                    <c:v>3.42</c:v>
                  </c:pt>
                  <c:pt idx="1">
                    <c:v>4.08</c:v>
                  </c:pt>
                  <c:pt idx="2">
                    <c:v>4.17</c:v>
                  </c:pt>
                  <c:pt idx="3">
                    <c:v>4.0</c:v>
                  </c:pt>
                  <c:pt idx="4">
                    <c:v>4.25</c:v>
                  </c:pt>
                  <c:pt idx="5">
                    <c:v>4.17</c:v>
                  </c:pt>
                  <c:pt idx="6">
                    <c:v>4.0</c:v>
                  </c:pt>
                  <c:pt idx="7">
                    <c:v>4.33</c:v>
                  </c:pt>
                </c:numCache>
              </c:numRef>
            </c:plus>
            <c:minus>
              <c:numRef>
                <c:f>'ASPEC-CJ'!$P$2:$P$9</c:f>
                <c:numCache>
                  <c:formatCode>General</c:formatCode>
                  <c:ptCount val="8"/>
                  <c:pt idx="0">
                    <c:v>3.58</c:v>
                  </c:pt>
                  <c:pt idx="1">
                    <c:v>4.25</c:v>
                  </c:pt>
                  <c:pt idx="2">
                    <c:v>3.83</c:v>
                  </c:pt>
                  <c:pt idx="3">
                    <c:v>4.33</c:v>
                  </c:pt>
                  <c:pt idx="4">
                    <c:v>4.42</c:v>
                  </c:pt>
                  <c:pt idx="5">
                    <c:v>4.5</c:v>
                  </c:pt>
                  <c:pt idx="6">
                    <c:v>4.33</c:v>
                  </c:pt>
                  <c:pt idx="7">
                    <c:v>4.0</c:v>
                  </c:pt>
                </c:numCache>
              </c:numRef>
            </c:minus>
          </c:errBars>
          <c:cat>
            <c:strRef>
              <c:f>'ASPEC-CJ'!$A$2:$A$9</c:f>
              <c:strCache>
                <c:ptCount val="8"/>
                <c:pt idx="0">
                  <c:v>NAIST</c:v>
                </c:pt>
                <c:pt idx="1">
                  <c:v>EHR</c:v>
                </c:pt>
                <c:pt idx="2">
                  <c:v>Kyoto-U</c:v>
                </c:pt>
                <c:pt idx="3">
                  <c:v>TOSHIBA</c:v>
                </c:pt>
                <c:pt idx="4">
                  <c:v>SMT T2S</c:v>
                </c:pt>
                <c:pt idx="5">
                  <c:v>BJTUNLP</c:v>
                </c:pt>
                <c:pt idx="6">
                  <c:v>Online A</c:v>
                </c:pt>
                <c:pt idx="7">
                  <c:v>RBMT A</c:v>
                </c:pt>
              </c:strCache>
            </c:strRef>
          </c:cat>
          <c:val>
            <c:numRef>
              <c:f>'ASPEC-CJ'!$N$2:$N$9</c:f>
              <c:numCache>
                <c:formatCode>0.00_ </c:formatCode>
                <c:ptCount val="8"/>
                <c:pt idx="0">
                  <c:v>35.75</c:v>
                </c:pt>
                <c:pt idx="1">
                  <c:v>25.75</c:v>
                </c:pt>
                <c:pt idx="2">
                  <c:v>18.5</c:v>
                </c:pt>
                <c:pt idx="3">
                  <c:v>18.0</c:v>
                </c:pt>
                <c:pt idx="4">
                  <c:v>17.25</c:v>
                </c:pt>
                <c:pt idx="5">
                  <c:v>6.5</c:v>
                </c:pt>
                <c:pt idx="6">
                  <c:v>-19.0</c:v>
                </c:pt>
                <c:pt idx="7">
                  <c:v>-28.0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18813544"/>
        <c:axId val="-1918836648"/>
      </c:barChart>
      <c:catAx>
        <c:axId val="-1918813544"/>
        <c:scaling>
          <c:orientation val="minMax"/>
        </c:scaling>
        <c:delete val="0"/>
        <c:axPos val="b"/>
        <c:majorTickMark val="out"/>
        <c:minorTickMark val="none"/>
        <c:tickLblPos val="nextTo"/>
        <c:crossAx val="-1918836648"/>
        <c:crosses val="autoZero"/>
        <c:auto val="1"/>
        <c:lblAlgn val="ctr"/>
        <c:lblOffset val="100"/>
        <c:noMultiLvlLbl val="0"/>
      </c:catAx>
      <c:valAx>
        <c:axId val="-1918836648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crossAx val="-1918813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Crowd Evaluation Score</a:t>
            </a:r>
            <a:endParaRPr lang="ja-JP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errBars>
            <c:errBarType val="both"/>
            <c:errValType val="cust"/>
            <c:noEndCap val="0"/>
            <c:plus>
              <c:numRef>
                <c:f>'ASPEC-JC'!$O$2:$O$7</c:f>
                <c:numCache>
                  <c:formatCode>General</c:formatCode>
                  <c:ptCount val="6"/>
                  <c:pt idx="0">
                    <c:v>3.67</c:v>
                  </c:pt>
                  <c:pt idx="1">
                    <c:v>3.33</c:v>
                  </c:pt>
                  <c:pt idx="2">
                    <c:v>3.42</c:v>
                  </c:pt>
                  <c:pt idx="3">
                    <c:v>3.67</c:v>
                  </c:pt>
                  <c:pt idx="4">
                    <c:v>3.33</c:v>
                  </c:pt>
                  <c:pt idx="5">
                    <c:v>3.92</c:v>
                  </c:pt>
                </c:numCache>
              </c:numRef>
            </c:plus>
            <c:minus>
              <c:numRef>
                <c:f>'ASPEC-JC'!$P$2:$P$7</c:f>
                <c:numCache>
                  <c:formatCode>General</c:formatCode>
                  <c:ptCount val="6"/>
                  <c:pt idx="0">
                    <c:v>3.67</c:v>
                  </c:pt>
                  <c:pt idx="1">
                    <c:v>3.67</c:v>
                  </c:pt>
                  <c:pt idx="2">
                    <c:v>3.25</c:v>
                  </c:pt>
                  <c:pt idx="3">
                    <c:v>3.33</c:v>
                  </c:pt>
                  <c:pt idx="4">
                    <c:v>3.67</c:v>
                  </c:pt>
                  <c:pt idx="5">
                    <c:v>4.42</c:v>
                  </c:pt>
                </c:numCache>
              </c:numRef>
            </c:minus>
          </c:errBars>
          <c:cat>
            <c:strRef>
              <c:f>'ASPEC-JC'!$A$2:$A$7</c:f>
              <c:strCache>
                <c:ptCount val="6"/>
                <c:pt idx="0">
                  <c:v>TOSHIBA</c:v>
                </c:pt>
                <c:pt idx="1">
                  <c:v>Kyoto-U</c:v>
                </c:pt>
                <c:pt idx="2">
                  <c:v>SMT S2T</c:v>
                </c:pt>
                <c:pt idx="3">
                  <c:v>NAIST</c:v>
                </c:pt>
                <c:pt idx="4">
                  <c:v>RBMT B</c:v>
                </c:pt>
                <c:pt idx="5">
                  <c:v>Online D</c:v>
                </c:pt>
              </c:strCache>
            </c:strRef>
          </c:cat>
          <c:val>
            <c:numRef>
              <c:f>'ASPEC-JC'!$N$2:$N$7</c:f>
              <c:numCache>
                <c:formatCode>0.00_ </c:formatCode>
                <c:ptCount val="6"/>
                <c:pt idx="0">
                  <c:v>17.0</c:v>
                </c:pt>
                <c:pt idx="1">
                  <c:v>16.0</c:v>
                </c:pt>
                <c:pt idx="2">
                  <c:v>7.75</c:v>
                </c:pt>
                <c:pt idx="3">
                  <c:v>7.0</c:v>
                </c:pt>
                <c:pt idx="4">
                  <c:v>-11.0</c:v>
                </c:pt>
                <c:pt idx="5">
                  <c:v>-14.75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5233848"/>
        <c:axId val="1755236824"/>
      </c:barChart>
      <c:catAx>
        <c:axId val="1755233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755236824"/>
        <c:crosses val="autoZero"/>
        <c:auto val="1"/>
        <c:lblAlgn val="ctr"/>
        <c:lblOffset val="100"/>
        <c:noMultiLvlLbl val="0"/>
      </c:catAx>
      <c:valAx>
        <c:axId val="1755236824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crossAx val="1755233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Crowd Evaluation Score</a:t>
            </a:r>
            <a:endParaRPr lang="ja-JP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errBars>
            <c:errBarType val="both"/>
            <c:errValType val="cust"/>
            <c:noEndCap val="0"/>
            <c:plus>
              <c:numRef>
                <c:f>'JPO-CJ'!$O$2:$O$9</c:f>
                <c:numCache>
                  <c:formatCode>General</c:formatCode>
                  <c:ptCount val="8"/>
                  <c:pt idx="0">
                    <c:v>3.83</c:v>
                  </c:pt>
                  <c:pt idx="1">
                    <c:v>3.92</c:v>
                  </c:pt>
                  <c:pt idx="2">
                    <c:v>3.67</c:v>
                  </c:pt>
                  <c:pt idx="3">
                    <c:v>3.75</c:v>
                  </c:pt>
                  <c:pt idx="4">
                    <c:v>3.92</c:v>
                  </c:pt>
                  <c:pt idx="5">
                    <c:v>4.33</c:v>
                  </c:pt>
                  <c:pt idx="6">
                    <c:v>3.67</c:v>
                  </c:pt>
                  <c:pt idx="7">
                    <c:v>4.08</c:v>
                  </c:pt>
                </c:numCache>
              </c:numRef>
            </c:plus>
            <c:minus>
              <c:numRef>
                <c:f>'JPO-CJ'!$P$2:$P$9</c:f>
                <c:numCache>
                  <c:formatCode>General</c:formatCode>
                  <c:ptCount val="8"/>
                  <c:pt idx="0">
                    <c:v>3.83</c:v>
                  </c:pt>
                  <c:pt idx="1">
                    <c:v>4.08</c:v>
                  </c:pt>
                  <c:pt idx="2">
                    <c:v>4.0</c:v>
                  </c:pt>
                  <c:pt idx="3">
                    <c:v>3.92</c:v>
                  </c:pt>
                  <c:pt idx="4">
                    <c:v>3.75</c:v>
                  </c:pt>
                  <c:pt idx="5">
                    <c:v>4.0</c:v>
                  </c:pt>
                  <c:pt idx="6">
                    <c:v>3.67</c:v>
                  </c:pt>
                  <c:pt idx="7">
                    <c:v>3.92</c:v>
                  </c:pt>
                </c:numCache>
              </c:numRef>
            </c:minus>
          </c:errBars>
          <c:cat>
            <c:strRef>
              <c:f>'JPO-CJ'!$A$2:$A$9</c:f>
              <c:strCache>
                <c:ptCount val="8"/>
                <c:pt idx="0">
                  <c:v>Kyoto-U</c:v>
                </c:pt>
                <c:pt idx="1">
                  <c:v>TOSHIBA</c:v>
                </c:pt>
                <c:pt idx="2">
                  <c:v>EHR</c:v>
                </c:pt>
                <c:pt idx="3">
                  <c:v>SMT T2S</c:v>
                </c:pt>
                <c:pt idx="4">
                  <c:v>ntt</c:v>
                </c:pt>
                <c:pt idx="5">
                  <c:v>Online A</c:v>
                </c:pt>
                <c:pt idx="6">
                  <c:v>WASUIPS</c:v>
                </c:pt>
                <c:pt idx="7">
                  <c:v>RBMT A</c:v>
                </c:pt>
              </c:strCache>
            </c:strRef>
          </c:cat>
          <c:val>
            <c:numRef>
              <c:f>'JPO-CJ'!$N$2:$N$9</c:f>
              <c:numCache>
                <c:formatCode>0.00_ </c:formatCode>
                <c:ptCount val="8"/>
                <c:pt idx="0">
                  <c:v>27.5</c:v>
                </c:pt>
                <c:pt idx="1">
                  <c:v>24.25</c:v>
                </c:pt>
                <c:pt idx="2">
                  <c:v>22.0</c:v>
                </c:pt>
                <c:pt idx="3">
                  <c:v>20.75</c:v>
                </c:pt>
                <c:pt idx="4">
                  <c:v>16.25</c:v>
                </c:pt>
                <c:pt idx="5">
                  <c:v>-7.0</c:v>
                </c:pt>
                <c:pt idx="6">
                  <c:v>-12.0</c:v>
                </c:pt>
                <c:pt idx="7">
                  <c:v>-39.25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5195496"/>
        <c:axId val="1755198408"/>
      </c:barChart>
      <c:catAx>
        <c:axId val="1755195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755198408"/>
        <c:crosses val="autoZero"/>
        <c:auto val="1"/>
        <c:lblAlgn val="ctr"/>
        <c:lblOffset val="100"/>
        <c:noMultiLvlLbl val="0"/>
      </c:catAx>
      <c:valAx>
        <c:axId val="1755198408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crossAx val="1755195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Crowd Evaluation Score</a:t>
            </a:r>
            <a:endParaRPr lang="ja-JP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errBars>
            <c:errBarType val="both"/>
            <c:errValType val="cust"/>
            <c:noEndCap val="0"/>
            <c:plus>
              <c:numRef>
                <c:f>'JPO-KJ'!$O$2:$O$10</c:f>
                <c:numCache>
                  <c:formatCode>General</c:formatCode>
                  <c:ptCount val="9"/>
                  <c:pt idx="0">
                    <c:v>4.08</c:v>
                  </c:pt>
                  <c:pt idx="1">
                    <c:v>3.75</c:v>
                  </c:pt>
                  <c:pt idx="2">
                    <c:v>3.83</c:v>
                  </c:pt>
                  <c:pt idx="3">
                    <c:v>3.25</c:v>
                  </c:pt>
                  <c:pt idx="4">
                    <c:v>3.17</c:v>
                  </c:pt>
                  <c:pt idx="5">
                    <c:v>2.83</c:v>
                  </c:pt>
                  <c:pt idx="6">
                    <c:v>3.42</c:v>
                  </c:pt>
                  <c:pt idx="7">
                    <c:v>4.42</c:v>
                  </c:pt>
                  <c:pt idx="8">
                    <c:v>3.92</c:v>
                  </c:pt>
                </c:numCache>
              </c:numRef>
            </c:plus>
            <c:minus>
              <c:numRef>
                <c:f>'JPO-KJ'!$P$2:$P$10</c:f>
                <c:numCache>
                  <c:formatCode>General</c:formatCode>
                  <c:ptCount val="9"/>
                  <c:pt idx="0">
                    <c:v>3.92</c:v>
                  </c:pt>
                  <c:pt idx="1">
                    <c:v>3.58</c:v>
                  </c:pt>
                  <c:pt idx="2">
                    <c:v>3.5</c:v>
                  </c:pt>
                  <c:pt idx="3">
                    <c:v>3.08</c:v>
                  </c:pt>
                  <c:pt idx="4">
                    <c:v>3.17</c:v>
                  </c:pt>
                  <c:pt idx="5">
                    <c:v>2.83</c:v>
                  </c:pt>
                  <c:pt idx="6">
                    <c:v>3.25</c:v>
                  </c:pt>
                  <c:pt idx="7">
                    <c:v>4.25</c:v>
                  </c:pt>
                  <c:pt idx="8">
                    <c:v>3.75</c:v>
                  </c:pt>
                </c:numCache>
              </c:numRef>
            </c:minus>
          </c:errBars>
          <c:cat>
            <c:strRef>
              <c:f>'JPO-KJ'!$A$2:$A$10</c:f>
              <c:strCache>
                <c:ptCount val="9"/>
                <c:pt idx="0">
                  <c:v>Online A</c:v>
                </c:pt>
                <c:pt idx="1">
                  <c:v>naver</c:v>
                </c:pt>
                <c:pt idx="2">
                  <c:v>NICT</c:v>
                </c:pt>
                <c:pt idx="3">
                  <c:v>EHR</c:v>
                </c:pt>
                <c:pt idx="4">
                  <c:v>TOSHIBA</c:v>
                </c:pt>
                <c:pt idx="5">
                  <c:v>Sense</c:v>
                </c:pt>
                <c:pt idx="6">
                  <c:v>SMT Hiero</c:v>
                </c:pt>
                <c:pt idx="7">
                  <c:v>RBMT A</c:v>
                </c:pt>
                <c:pt idx="8">
                  <c:v>Sense</c:v>
                </c:pt>
              </c:strCache>
            </c:strRef>
          </c:cat>
          <c:val>
            <c:numRef>
              <c:f>'JPO-KJ'!$N$2:$N$10</c:f>
              <c:numCache>
                <c:formatCode>0.00_ </c:formatCode>
                <c:ptCount val="9"/>
                <c:pt idx="0">
                  <c:v>38.75</c:v>
                </c:pt>
                <c:pt idx="1">
                  <c:v>14.75</c:v>
                </c:pt>
                <c:pt idx="2">
                  <c:v>10.5</c:v>
                </c:pt>
                <c:pt idx="3">
                  <c:v>10.25</c:v>
                </c:pt>
                <c:pt idx="4">
                  <c:v>4.5</c:v>
                </c:pt>
                <c:pt idx="5">
                  <c:v>3.5</c:v>
                </c:pt>
                <c:pt idx="6">
                  <c:v>2.75</c:v>
                </c:pt>
                <c:pt idx="7">
                  <c:v>-7.25</c:v>
                </c:pt>
                <c:pt idx="8">
                  <c:v>-17.75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5157672"/>
        <c:axId val="1755147096"/>
      </c:barChart>
      <c:catAx>
        <c:axId val="1755157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755147096"/>
        <c:crosses val="autoZero"/>
        <c:auto val="1"/>
        <c:lblAlgn val="ctr"/>
        <c:lblOffset val="100"/>
        <c:noMultiLvlLbl val="0"/>
      </c:catAx>
      <c:valAx>
        <c:axId val="1755147096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crossAx val="1755157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23AB3-E507-B44B-AD14-284104256C38}" type="datetimeFigureOut">
              <a:rPr kumimoji="1" lang="ja-JP" altLang="en-US" smtClean="0"/>
              <a:t>15/10/30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4280C-9CEA-944D-81EA-590939595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905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29C48-FA59-E74A-B5BE-69929140B337}" type="datetimeFigureOut">
              <a:rPr kumimoji="1" lang="ja-JP" altLang="en-US" smtClean="0"/>
              <a:t>15/10/30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60EAE-710D-C14E-8780-0E5651E8B6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747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60EAE-710D-C14E-8780-0E5651E8B6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61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60EAE-710D-C14E-8780-0E5651E8B65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09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EEDE-453F-497B-9B16-17407F0241D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Binomial coefficient.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probability is interpreted as the probability of observing by chance an association that is at least as strong as the given one and hence its significance. A larger C(s, t) means more 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extreme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cases than the observed one.</a:t>
            </a:r>
            <a:endParaRPr lang="en-US" altLang="ja-JP" dirty="0" smtClean="0"/>
          </a:p>
          <a:p>
            <a:r>
              <a:rPr kumimoji="1" lang="en-US" altLang="ja-JP" dirty="0" smtClean="0"/>
              <a:t>a=log(N) for 1-1-1 tables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0111D-39BC-FE47-BB1A-5E795E27DB86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14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4FC35-1D32-486D-AC15-037C5A07A5E8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4FC35-1D32-486D-AC15-037C5A07A5E8}" type="slidenum">
              <a:rPr lang="en-US" altLang="ja-JP" smtClean="0"/>
              <a:pPr>
                <a:defRPr/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133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5645" y="2130427"/>
            <a:ext cx="7772400" cy="1470025"/>
          </a:xfrm>
        </p:spPr>
        <p:txBody>
          <a:bodyPr/>
          <a:lstStyle>
            <a:lvl1pPr>
              <a:defRPr sz="6000">
                <a:solidFill>
                  <a:srgbClr val="161616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550912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14141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612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3" y="903289"/>
            <a:ext cx="8141677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1" y="6505575"/>
            <a:ext cx="139211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83224" y="1091642"/>
            <a:ext cx="8103577" cy="4997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777804" y="246876"/>
            <a:ext cx="7901354" cy="576000"/>
          </a:xfrm>
        </p:spPr>
        <p:txBody>
          <a:bodyPr/>
          <a:lstStyle>
            <a:lvl1pPr>
              <a:defRPr>
                <a:solidFill>
                  <a:srgbClr val="141414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F747AE-5810-EA46-931B-83F06ACBD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42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1" y="6505575"/>
            <a:ext cx="139211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F747AE-5810-EA46-931B-83F06ACBD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34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6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 lvl="0">
              <a:defRPr sz="1800"/>
            </a:pPr>
            <a:r>
              <a:rPr sz="8000" dirty="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3200" dirty="0"/>
              <a:t>Body Level Two</a:t>
            </a:r>
          </a:p>
          <a:p>
            <a:pPr lvl="2">
              <a:defRPr sz="1800"/>
            </a:pPr>
            <a:r>
              <a:rPr sz="3200" dirty="0"/>
              <a:t>Body Level Three</a:t>
            </a:r>
          </a:p>
          <a:p>
            <a:pPr lvl="3">
              <a:defRPr sz="1800"/>
            </a:pPr>
            <a:r>
              <a:rPr sz="3200" dirty="0"/>
              <a:t>Body Level Four</a:t>
            </a:r>
          </a:p>
          <a:p>
            <a:pPr lvl="4">
              <a:defRPr sz="1800"/>
            </a:pPr>
            <a:r>
              <a:rPr sz="3200"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7045133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6" y="903289"/>
            <a:ext cx="8107973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1" y="6530975"/>
            <a:ext cx="139211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6397" y="246876"/>
            <a:ext cx="7901354" cy="576000"/>
          </a:xfrm>
        </p:spPr>
        <p:txBody>
          <a:bodyPr/>
          <a:lstStyle>
            <a:lvl1pPr>
              <a:defRPr>
                <a:solidFill>
                  <a:srgbClr val="141414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6396" y="1780629"/>
            <a:ext cx="7901355" cy="2088232"/>
          </a:xfrm>
          <a:noFill/>
        </p:spPr>
        <p:txBody>
          <a:bodyPr/>
          <a:lstStyle>
            <a:lvl1pPr>
              <a:lnSpc>
                <a:spcPct val="150000"/>
              </a:lnSpc>
              <a:defRPr sz="2800">
                <a:solidFill>
                  <a:srgbClr val="141414"/>
                </a:solidFill>
                <a:latin typeface="+mn-ea"/>
                <a:ea typeface="+mn-ea"/>
              </a:defRPr>
            </a:lvl1pPr>
            <a:lvl2pPr>
              <a:lnSpc>
                <a:spcPct val="150000"/>
              </a:lnSpc>
              <a:defRPr>
                <a:solidFill>
                  <a:srgbClr val="141414"/>
                </a:solidFill>
                <a:latin typeface="+mn-ea"/>
                <a:ea typeface="+mn-ea"/>
              </a:defRPr>
            </a:lvl2pPr>
            <a:lvl3pPr>
              <a:lnSpc>
                <a:spcPct val="150000"/>
              </a:lnSpc>
              <a:defRPr>
                <a:solidFill>
                  <a:srgbClr val="141414"/>
                </a:solidFill>
                <a:latin typeface="+mn-ea"/>
                <a:ea typeface="+mn-ea"/>
              </a:defRPr>
            </a:lvl3pPr>
            <a:lvl4pPr>
              <a:lnSpc>
                <a:spcPct val="150000"/>
              </a:lnSpc>
              <a:defRPr>
                <a:solidFill>
                  <a:srgbClr val="141414"/>
                </a:solidFill>
                <a:latin typeface="+mn-ea"/>
                <a:ea typeface="+mn-ea"/>
              </a:defRPr>
            </a:lvl4pPr>
            <a:lvl5pPr>
              <a:lnSpc>
                <a:spcPct val="150000"/>
              </a:lnSpc>
              <a:defRPr>
                <a:solidFill>
                  <a:srgbClr val="141414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766397" y="1167494"/>
            <a:ext cx="7901354" cy="432792"/>
          </a:xfrm>
          <a:noFill/>
          <a:ln w="25400">
            <a:solidFill>
              <a:srgbClr val="0B639B"/>
            </a:solidFill>
          </a:ln>
        </p:spPr>
        <p:txBody>
          <a:bodyPr anchor="ctr"/>
          <a:lstStyle>
            <a:lvl1pPr marL="0" indent="0">
              <a:buNone/>
              <a:defRPr sz="2400">
                <a:solidFill>
                  <a:srgbClr val="14141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3"/>
          </p:nvPr>
        </p:nvSpPr>
        <p:spPr>
          <a:xfrm>
            <a:off x="766396" y="4640560"/>
            <a:ext cx="7901355" cy="1657001"/>
          </a:xfrm>
        </p:spPr>
        <p:txBody>
          <a:bodyPr/>
          <a:lstStyle>
            <a:lvl1pPr>
              <a:lnSpc>
                <a:spcPct val="150000"/>
              </a:lnSpc>
              <a:defRPr sz="2800">
                <a:solidFill>
                  <a:srgbClr val="141414"/>
                </a:solidFill>
                <a:latin typeface="+mn-ea"/>
                <a:ea typeface="+mn-ea"/>
              </a:defRPr>
            </a:lvl1pPr>
            <a:lvl2pPr>
              <a:lnSpc>
                <a:spcPct val="150000"/>
              </a:lnSpc>
              <a:defRPr>
                <a:solidFill>
                  <a:srgbClr val="141414"/>
                </a:solidFill>
                <a:latin typeface="+mn-ea"/>
                <a:ea typeface="+mn-ea"/>
              </a:defRPr>
            </a:lvl2pPr>
            <a:lvl3pPr>
              <a:lnSpc>
                <a:spcPct val="150000"/>
              </a:lnSpc>
              <a:defRPr>
                <a:solidFill>
                  <a:srgbClr val="141414"/>
                </a:solidFill>
                <a:latin typeface="+mn-ea"/>
                <a:ea typeface="+mn-ea"/>
              </a:defRPr>
            </a:lvl3pPr>
            <a:lvl4pPr>
              <a:lnSpc>
                <a:spcPct val="150000"/>
              </a:lnSpc>
              <a:defRPr>
                <a:solidFill>
                  <a:srgbClr val="141414"/>
                </a:solidFill>
                <a:latin typeface="+mn-ea"/>
                <a:ea typeface="+mn-ea"/>
              </a:defRPr>
            </a:lvl4pPr>
            <a:lvl5pPr>
              <a:lnSpc>
                <a:spcPct val="150000"/>
              </a:lnSpc>
              <a:defRPr>
                <a:solidFill>
                  <a:srgbClr val="141414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9" name="コンテンツ プレースホルダー 6"/>
          <p:cNvSpPr>
            <a:spLocks noGrp="1"/>
          </p:cNvSpPr>
          <p:nvPr>
            <p:ph sz="quarter" idx="14"/>
          </p:nvPr>
        </p:nvSpPr>
        <p:spPr>
          <a:xfrm>
            <a:off x="766397" y="4027425"/>
            <a:ext cx="7901354" cy="432792"/>
          </a:xfrm>
          <a:noFill/>
          <a:ln w="25400">
            <a:solidFill>
              <a:srgbClr val="0B639B"/>
            </a:solidFill>
          </a:ln>
        </p:spPr>
        <p:txBody>
          <a:bodyPr anchor="ctr"/>
          <a:lstStyle>
            <a:lvl1pPr marL="0" indent="0" algn="l">
              <a:buNone/>
              <a:defRPr sz="2000">
                <a:solidFill>
                  <a:srgbClr val="14141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日付プレースホルダー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kumimoji="1" lang="ja-JP" altLang="en-US"/>
          </a:p>
        </p:txBody>
      </p:sp>
      <p:sp>
        <p:nvSpPr>
          <p:cNvPr id="13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rgbClr val="003A6F"/>
                </a:solidFill>
              </a:defRPr>
            </a:lvl1pPr>
          </a:lstStyle>
          <a:p>
            <a:fld id="{D7F747AE-5810-EA46-931B-83F06ACBD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42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1" y="6505575"/>
            <a:ext cx="139211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141414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F747AE-5810-EA46-931B-83F06ACBD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79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3" y="903289"/>
            <a:ext cx="8141677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1" y="6505575"/>
            <a:ext cx="139211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983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983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777804" y="246876"/>
            <a:ext cx="7901354" cy="576000"/>
          </a:xfrm>
        </p:spPr>
        <p:txBody>
          <a:bodyPr/>
          <a:lstStyle>
            <a:lvl1pPr>
              <a:defRPr>
                <a:solidFill>
                  <a:srgbClr val="141414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F747AE-5810-EA46-931B-83F06ACBD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90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3" y="903289"/>
            <a:ext cx="8141677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1" y="6505575"/>
            <a:ext cx="139211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8852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0188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8852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828801"/>
            <a:ext cx="4041775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77804" y="246876"/>
            <a:ext cx="7901354" cy="576000"/>
          </a:xfrm>
        </p:spPr>
        <p:txBody>
          <a:bodyPr/>
          <a:lstStyle>
            <a:lvl1pPr>
              <a:defRPr>
                <a:solidFill>
                  <a:srgbClr val="141414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F747AE-5810-EA46-931B-83F06ACBD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57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3" y="903289"/>
            <a:ext cx="8141677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1" y="6505575"/>
            <a:ext cx="139211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777804" y="246876"/>
            <a:ext cx="7901354" cy="576000"/>
          </a:xfrm>
        </p:spPr>
        <p:txBody>
          <a:bodyPr/>
          <a:lstStyle>
            <a:lvl1pPr>
              <a:defRPr>
                <a:solidFill>
                  <a:srgbClr val="141414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5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F747AE-5810-EA46-931B-83F06ACBD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08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1" y="6505575"/>
            <a:ext cx="139211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F747AE-5810-EA46-931B-83F06ACBD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12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1" y="6505575"/>
            <a:ext cx="139211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F747AE-5810-EA46-931B-83F06ACBD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96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1" y="6505575"/>
            <a:ext cx="139211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F747AE-5810-EA46-931B-83F06ACBD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73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583224" y="333376"/>
            <a:ext cx="810357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583224" y="1128713"/>
            <a:ext cx="8103577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636228" y="6453189"/>
            <a:ext cx="160313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67751" y="6478589"/>
            <a:ext cx="40444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141414"/>
                </a:solidFill>
              </a:defRPr>
            </a:lvl1pPr>
          </a:lstStyle>
          <a:p>
            <a:fld id="{D7F747AE-5810-EA46-931B-83F06ACBD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kern="1200">
          <a:solidFill>
            <a:srgbClr val="141414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HGP創英角ｺﾞｼｯｸUB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141414"/>
          </a:solidFill>
          <a:latin typeface="HGP創英角ｺﾞｼｯｸUB" pitchFamily="50" charset="-128"/>
          <a:ea typeface="HGP創英角ｺﾞｼｯｸUB" pitchFamily="50" charset="-128"/>
          <a:cs typeface="HGP創英角ｺﾞｼｯｸUB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141414"/>
          </a:solidFill>
          <a:latin typeface="HGP創英角ｺﾞｼｯｸUB" pitchFamily="50" charset="-128"/>
          <a:ea typeface="HGP創英角ｺﾞｼｯｸUB" pitchFamily="50" charset="-128"/>
          <a:cs typeface="HGP創英角ｺﾞｼｯｸUB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141414"/>
          </a:solidFill>
          <a:latin typeface="HGP創英角ｺﾞｼｯｸUB" pitchFamily="50" charset="-128"/>
          <a:ea typeface="HGP創英角ｺﾞｼｯｸUB" pitchFamily="50" charset="-128"/>
          <a:cs typeface="HGP創英角ｺﾞｼｯｸUB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141414"/>
          </a:solidFill>
          <a:latin typeface="HGP創英角ｺﾞｼｯｸUB" pitchFamily="50" charset="-128"/>
          <a:ea typeface="HGP創英角ｺﾞｼｯｸUB" pitchFamily="50" charset="-128"/>
          <a:cs typeface="HGP創英角ｺﾞｼｯｸUB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141414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14141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14141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14141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1414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microsoft.com/office/2007/relationships/hdphoto" Target="../media/hdphoto5.wdp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5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microsoft.com/office/2007/relationships/hdphoto" Target="../media/hdphoto1.wdp"/><Relationship Id="rId4" Type="http://schemas.openxmlformats.org/officeDocument/2006/relationships/image" Target="../media/image12.jpeg"/><Relationship Id="rId5" Type="http://schemas.microsoft.com/office/2007/relationships/hdphoto" Target="../media/hdphoto2.wdp"/><Relationship Id="rId6" Type="http://schemas.openxmlformats.org/officeDocument/2006/relationships/image" Target="../media/image13.png"/><Relationship Id="rId7" Type="http://schemas.microsoft.com/office/2007/relationships/hdphoto" Target="../media/hdphoto3.wdp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github.com/lisa-groundhog/GroundHo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800" dirty="0" smtClean="0"/>
              <a:t>Promoting Science and Technology Exchange using Machine Translation</a:t>
            </a:r>
            <a:endParaRPr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Toshiaki </a:t>
            </a:r>
            <a:r>
              <a:rPr lang="en-US" altLang="ja-JP" dirty="0" err="1" smtClean="0"/>
              <a:t>Nakazawa</a:t>
            </a:r>
            <a:endParaRPr lang="en-US" altLang="ja-JP" dirty="0" smtClean="0"/>
          </a:p>
          <a:p>
            <a:r>
              <a:rPr lang="en-US" altLang="ja-JP" dirty="0" smtClean="0"/>
              <a:t>Japan Science and Technology Agency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95807" y="6494314"/>
            <a:ext cx="264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Oct. 30, 2015 @ PSLT2015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57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Topics Today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83224" y="1128713"/>
            <a:ext cx="8373823" cy="4997450"/>
          </a:xfrm>
        </p:spPr>
        <p:txBody>
          <a:bodyPr/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altLang="ja-JP" dirty="0" smtClean="0"/>
              <a:t>Practical J-C </a:t>
            </a:r>
            <a:r>
              <a:rPr lang="en-US" altLang="ja-JP" dirty="0"/>
              <a:t>MT Development </a:t>
            </a:r>
            <a:r>
              <a:rPr lang="en-US" altLang="ja-JP" dirty="0" smtClean="0"/>
              <a:t>Project</a:t>
            </a:r>
            <a:r>
              <a:rPr lang="ja-JP" altLang="en-US" dirty="0" smtClean="0"/>
              <a:t> </a:t>
            </a:r>
            <a:r>
              <a:rPr lang="en-US" altLang="ja-JP" dirty="0" smtClean="0"/>
              <a:t>by</a:t>
            </a:r>
            <a:r>
              <a:rPr lang="ja-JP" altLang="en-US" dirty="0" smtClean="0"/>
              <a:t> </a:t>
            </a:r>
            <a:r>
              <a:rPr lang="en-US" altLang="ja-JP" dirty="0" smtClean="0"/>
              <a:t>JST</a:t>
            </a:r>
            <a:endParaRPr lang="en-US" altLang="ja-JP" dirty="0"/>
          </a:p>
          <a:p>
            <a:pPr lvl="1"/>
            <a:r>
              <a:rPr lang="en-US" altLang="ja-JP" dirty="0" smtClean="0"/>
              <a:t>Language</a:t>
            </a:r>
            <a:r>
              <a:rPr lang="ja-JP" altLang="en-US" dirty="0" smtClean="0"/>
              <a:t> </a:t>
            </a:r>
            <a:r>
              <a:rPr lang="en-US" altLang="ja-JP" dirty="0" smtClean="0"/>
              <a:t>resource</a:t>
            </a:r>
            <a:r>
              <a:rPr lang="ja-JP" altLang="en-US" dirty="0" smtClean="0"/>
              <a:t> </a:t>
            </a:r>
            <a:r>
              <a:rPr lang="en-US" altLang="ja-JP" dirty="0" smtClean="0"/>
              <a:t>construction</a:t>
            </a:r>
          </a:p>
          <a:p>
            <a:pPr lvl="2"/>
            <a:r>
              <a:rPr lang="en-US" altLang="ja-JP" dirty="0" smtClean="0"/>
              <a:t>automatic dictionary construction [PACLIC2015] </a:t>
            </a:r>
          </a:p>
          <a:p>
            <a:pPr lvl="1"/>
            <a:r>
              <a:rPr lang="en-US" altLang="ja-JP" dirty="0" smtClean="0"/>
              <a:t>Sentence analyzers</a:t>
            </a:r>
            <a:r>
              <a:rPr lang="ja-JP" altLang="en-US" dirty="0" smtClean="0"/>
              <a:t> </a:t>
            </a:r>
            <a:r>
              <a:rPr lang="en-US" altLang="ja-JP" dirty="0" smtClean="0"/>
              <a:t>(</a:t>
            </a:r>
            <a:r>
              <a:rPr lang="en-US" altLang="ja-JP" dirty="0"/>
              <a:t>dependency </a:t>
            </a:r>
            <a:r>
              <a:rPr lang="en-US" altLang="ja-JP" dirty="0" smtClean="0"/>
              <a:t>parser</a:t>
            </a:r>
            <a:r>
              <a:rPr lang="en-US" altLang="en-US" dirty="0" smtClean="0"/>
              <a:t>)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accuracy</a:t>
            </a:r>
            <a:r>
              <a:rPr lang="ja-JP" altLang="en-US" dirty="0" smtClean="0"/>
              <a:t> </a:t>
            </a:r>
            <a:r>
              <a:rPr lang="en-US" altLang="ja-JP" dirty="0" smtClean="0"/>
              <a:t>on</a:t>
            </a:r>
            <a:r>
              <a:rPr lang="ja-JP" altLang="en-US" dirty="0" smtClean="0"/>
              <a:t> </a:t>
            </a:r>
            <a:r>
              <a:rPr lang="en-US" altLang="ja-JP" dirty="0" smtClean="0"/>
              <a:t>scientific</a:t>
            </a:r>
            <a:r>
              <a:rPr lang="ja-JP" altLang="en-US" dirty="0" smtClean="0"/>
              <a:t> </a:t>
            </a:r>
            <a:r>
              <a:rPr lang="en-US" altLang="ja-JP" dirty="0" smtClean="0"/>
              <a:t>papers</a:t>
            </a:r>
          </a:p>
          <a:p>
            <a:pPr lvl="1"/>
            <a:r>
              <a:rPr lang="en-US" altLang="ja-JP" dirty="0" smtClean="0"/>
              <a:t>MT engine development</a:t>
            </a:r>
          </a:p>
          <a:p>
            <a:pPr lvl="2"/>
            <a:r>
              <a:rPr lang="en-US" altLang="ja-JP" dirty="0"/>
              <a:t>o</a:t>
            </a:r>
            <a:r>
              <a:rPr lang="en-US" altLang="ja-JP" dirty="0" smtClean="0"/>
              <a:t>verview of </a:t>
            </a:r>
            <a:r>
              <a:rPr lang="en-US" altLang="ja-JP" dirty="0" err="1" smtClean="0"/>
              <a:t>KyotoEBMT</a:t>
            </a:r>
            <a:endParaRPr lang="en-US" altLang="ja-JP" sz="2000" dirty="0" smtClean="0"/>
          </a:p>
          <a:p>
            <a:r>
              <a:rPr lang="en-US" altLang="ja-JP" dirty="0" smtClean="0"/>
              <a:t>2nd Workshop on Asian Translation (WAT2015)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56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Project Overview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3224" y="1128713"/>
            <a:ext cx="8488973" cy="4997450"/>
          </a:xfrm>
        </p:spPr>
        <p:txBody>
          <a:bodyPr/>
          <a:lstStyle/>
          <a:p>
            <a:r>
              <a:rPr lang="en-US" altLang="en-US" dirty="0" smtClean="0"/>
              <a:t>Period: 5 years from </a:t>
            </a:r>
            <a:r>
              <a:rPr lang="en-US" altLang="ja-JP" dirty="0" smtClean="0"/>
              <a:t>2013</a:t>
            </a:r>
          </a:p>
          <a:p>
            <a:r>
              <a:rPr lang="en-US" altLang="ja-JP" dirty="0" smtClean="0"/>
              <a:t>Participating organizations</a:t>
            </a:r>
          </a:p>
          <a:p>
            <a:pPr lvl="1"/>
            <a:r>
              <a:rPr lang="en-US" altLang="ja-JP" dirty="0" smtClean="0"/>
              <a:t> Japan: JST, </a:t>
            </a:r>
            <a:r>
              <a:rPr lang="en-US" altLang="ja-JP" dirty="0" err="1" smtClean="0"/>
              <a:t>KyotoU</a:t>
            </a:r>
            <a:r>
              <a:rPr lang="ja-JP" altLang="en-US" dirty="0" smtClean="0"/>
              <a:t>（</a:t>
            </a:r>
            <a:r>
              <a:rPr lang="en-US" altLang="ja-JP" dirty="0" smtClean="0"/>
              <a:t>supporting: Tsukuba U, NICT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 China: ISTIC, CAS, BJTU, HIT</a:t>
            </a:r>
          </a:p>
          <a:p>
            <a:r>
              <a:rPr lang="en-US" altLang="ja-JP" dirty="0" smtClean="0"/>
              <a:t>Break through the language barrier between Japan and China by MT and promote the science and technology exchange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61283" y="6078110"/>
            <a:ext cx="388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altLang="ja-JP" dirty="0"/>
              <a:t>http://</a:t>
            </a:r>
            <a:r>
              <a:rPr lang="pl-PL" altLang="ja-JP" dirty="0" err="1"/>
              <a:t>foresight.jst.go.jp</a:t>
            </a:r>
            <a:r>
              <a:rPr lang="pl-PL" altLang="ja-JP" dirty="0"/>
              <a:t>/</a:t>
            </a:r>
            <a:r>
              <a:rPr lang="pl-PL" altLang="ja-JP" dirty="0" err="1"/>
              <a:t>jazh_zhja_mt</a:t>
            </a:r>
            <a:r>
              <a:rPr lang="pl-PL" altLang="ja-JP" dirty="0"/>
              <a:t>/</a:t>
            </a:r>
            <a:endParaRPr kumimoji="1" lang="ja-JP" altLang="en-US" dirty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59134" y="5042653"/>
            <a:ext cx="726050" cy="79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35660" y="5330589"/>
            <a:ext cx="651141" cy="73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lum bright="12000" contrast="6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3000" contrast="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23388" y="4955286"/>
            <a:ext cx="800002" cy="8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lum bright="16000" contrast="5000"/>
          </a:blip>
          <a:srcRect/>
          <a:stretch>
            <a:fillRect/>
          </a:stretch>
        </p:blipFill>
        <p:spPr bwMode="auto">
          <a:xfrm>
            <a:off x="2748722" y="5353817"/>
            <a:ext cx="740112" cy="80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9" cstate="print">
            <a:lum bright="4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6000" contrast="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76719" y="4955286"/>
            <a:ext cx="669329" cy="75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1" cstate="print">
            <a:lum bright="14000" contrast="11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9000" contrast="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66581" y="5262461"/>
            <a:ext cx="715712" cy="80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 descr="C:\Users\hirao\Desktop\DSC00639-001.JPG"/>
          <p:cNvPicPr>
            <a:picLocks noChangeAspect="1" noChangeArrowheads="1"/>
          </p:cNvPicPr>
          <p:nvPr/>
        </p:nvPicPr>
        <p:blipFill>
          <a:blip r:embed="rId13" cstate="print">
            <a:lum bright="5000" contrast="10000"/>
          </a:blip>
          <a:srcRect/>
          <a:stretch>
            <a:fillRect/>
          </a:stretch>
        </p:blipFill>
        <p:spPr bwMode="auto">
          <a:xfrm>
            <a:off x="5361538" y="4934695"/>
            <a:ext cx="735008" cy="773784"/>
          </a:xfrm>
          <a:prstGeom prst="rect">
            <a:avLst/>
          </a:prstGeom>
          <a:noFill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25993" y="5223491"/>
            <a:ext cx="714380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図 5" descr="people_03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4" y="4955286"/>
            <a:ext cx="1049768" cy="13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4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4622204" y="928669"/>
            <a:ext cx="4366314" cy="34763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37479" y="928669"/>
            <a:ext cx="4373716" cy="347630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721871" y="3662248"/>
            <a:ext cx="5669963" cy="33386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Goal of This Project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3227" y="912143"/>
            <a:ext cx="427578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Language Resource Construction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42724" y="3571876"/>
            <a:ext cx="327235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MT Engine Development</a:t>
            </a:r>
            <a:endParaRPr kumimoji="1" lang="en-US" altLang="ja-JP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17589" y="912143"/>
            <a:ext cx="2611262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Sentence Analyzers</a:t>
            </a:r>
          </a:p>
        </p:txBody>
      </p:sp>
      <p:sp>
        <p:nvSpPr>
          <p:cNvPr id="10" name="メモ 9"/>
          <p:cNvSpPr/>
          <p:nvPr/>
        </p:nvSpPr>
        <p:spPr>
          <a:xfrm>
            <a:off x="732142" y="1521075"/>
            <a:ext cx="1489742" cy="1364103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280800" rtlCol="0" anchor="ctr"/>
          <a:lstStyle/>
          <a:p>
            <a:pPr algn="ctr"/>
            <a:r>
              <a:rPr kumimoji="1" lang="en-US" altLang="ja-JP" sz="1200" dirty="0" smtClean="0"/>
              <a:t>Japanese      Chinese</a:t>
            </a:r>
          </a:p>
          <a:p>
            <a:pPr algn="ctr"/>
            <a:r>
              <a:rPr kumimoji="1" lang="ja-JP" altLang="en-US" sz="1200" dirty="0" smtClean="0"/>
              <a:t>機械翻訳</a:t>
            </a:r>
            <a:r>
              <a:rPr kumimoji="1" lang="en-US" altLang="ja-JP" sz="1200" dirty="0" smtClean="0"/>
              <a:t>  </a:t>
            </a:r>
            <a:r>
              <a:rPr lang="ja-JP" altLang="en-US" sz="1200" dirty="0" smtClean="0"/>
              <a:t>机器翻译</a:t>
            </a:r>
            <a:endParaRPr lang="en-US" altLang="ja-JP" sz="1200" dirty="0" smtClean="0"/>
          </a:p>
          <a:p>
            <a:pPr algn="ctr"/>
            <a:r>
              <a:rPr lang="ja-JP" altLang="en-US" sz="1200" dirty="0" smtClean="0"/>
              <a:t>アルゴリズム   算法</a:t>
            </a:r>
            <a:endParaRPr lang="en-US" altLang="ja-JP" sz="1200" dirty="0" smtClean="0"/>
          </a:p>
          <a:p>
            <a:pPr algn="ctr"/>
            <a:r>
              <a:rPr lang="ja-JP" altLang="en-US" sz="1200" dirty="0" smtClean="0">
                <a:latin typeface="+mj-ea"/>
                <a:ea typeface="+mj-ea"/>
              </a:rPr>
              <a:t>蓄積</a:t>
            </a:r>
            <a:r>
              <a:rPr lang="zh-TW" altLang="en-US" sz="1200" dirty="0" smtClean="0">
                <a:latin typeface="+mj-ea"/>
                <a:ea typeface="+mj-ea"/>
              </a:rPr>
              <a:t> </a:t>
            </a:r>
            <a:r>
              <a:rPr lang="en-US" altLang="zh-TW" sz="1200" dirty="0" smtClean="0">
                <a:latin typeface="+mj-ea"/>
                <a:ea typeface="+mj-ea"/>
              </a:rPr>
              <a:t>      </a:t>
            </a:r>
            <a:r>
              <a:rPr lang="zh-TW" altLang="en-US" sz="1200" dirty="0" smtClean="0">
                <a:latin typeface="+mj-ea"/>
                <a:ea typeface="+mj-ea"/>
              </a:rPr>
              <a:t> </a:t>
            </a:r>
            <a:r>
              <a:rPr lang="en-US" altLang="zh-TW" sz="1200" dirty="0" smtClean="0">
                <a:latin typeface="+mj-ea"/>
                <a:ea typeface="+mj-ea"/>
              </a:rPr>
              <a:t> </a:t>
            </a:r>
            <a:r>
              <a:rPr lang="zh-TW" altLang="en-US" sz="1200" dirty="0" smtClean="0">
                <a:latin typeface="+mj-ea"/>
                <a:ea typeface="+mj-ea"/>
              </a:rPr>
              <a:t>  积累</a:t>
            </a:r>
            <a:endParaRPr lang="en-US" altLang="zh-TW" sz="1200" dirty="0" smtClean="0">
              <a:latin typeface="+mj-ea"/>
              <a:ea typeface="+mj-ea"/>
            </a:endParaRPr>
          </a:p>
          <a:p>
            <a:pPr algn="ctr"/>
            <a:r>
              <a:rPr lang="ja-JP" altLang="en-US" sz="1200" dirty="0">
                <a:latin typeface="+mj-ea"/>
                <a:ea typeface="+mj-ea"/>
              </a:rPr>
              <a:t>アセトン </a:t>
            </a:r>
            <a:r>
              <a:rPr lang="en-US" altLang="ja-JP" sz="1200" dirty="0" smtClean="0">
                <a:latin typeface="+mj-ea"/>
                <a:ea typeface="+mj-ea"/>
              </a:rPr>
              <a:t>  </a:t>
            </a:r>
            <a:r>
              <a:rPr lang="ja-JP" altLang="en-US" sz="1200" dirty="0" smtClean="0">
                <a:latin typeface="+mj-ea"/>
                <a:ea typeface="+mj-ea"/>
              </a:rPr>
              <a:t>   丙酮</a:t>
            </a:r>
            <a:endParaRPr lang="en-US" altLang="ja-JP" sz="1200" dirty="0" smtClean="0">
              <a:latin typeface="+mj-ea"/>
              <a:ea typeface="+mj-ea"/>
            </a:endParaRPr>
          </a:p>
          <a:p>
            <a:pPr algn="ctr"/>
            <a:r>
              <a:rPr kumimoji="1" lang="en-US" altLang="ja-JP" sz="1200" dirty="0" smtClean="0">
                <a:latin typeface="+mj-ea"/>
                <a:ea typeface="+mj-ea"/>
              </a:rPr>
              <a:t>…           …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0033" y="2885178"/>
            <a:ext cx="1733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accent3">
                    <a:lumMod val="50000"/>
                  </a:schemeClr>
                </a:solidFill>
              </a:rPr>
              <a:t>4M Technical Term Dictionary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2330901" y="1521075"/>
            <a:ext cx="1701398" cy="1344652"/>
          </a:xfrm>
          <a:prstGeom prst="can">
            <a:avLst>
              <a:gd name="adj" fmla="val 153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dirty="0" err="1"/>
              <a:t>ja</a:t>
            </a:r>
            <a:r>
              <a:rPr lang="en-US" altLang="ja-JP" sz="900" dirty="0"/>
              <a:t>: </a:t>
            </a:r>
            <a:r>
              <a:rPr lang="ja-JP" altLang="en-US" sz="900" dirty="0" smtClean="0"/>
              <a:t>原言語</a:t>
            </a:r>
            <a:r>
              <a:rPr lang="ja-JP" altLang="en-US" sz="900" dirty="0"/>
              <a:t>の意味を正しく目的言語に再現するためには，原言語表現の意味に適した訳語の選択が必要である。</a:t>
            </a:r>
          </a:p>
          <a:p>
            <a:pPr algn="ctr"/>
            <a:r>
              <a:rPr lang="en-US" altLang="ja-JP" sz="900" dirty="0" err="1"/>
              <a:t>zh</a:t>
            </a:r>
            <a:r>
              <a:rPr lang="en-US" altLang="ja-JP" sz="900" dirty="0"/>
              <a:t>: </a:t>
            </a:r>
            <a:r>
              <a:rPr lang="ja-JP" altLang="en-US" sz="900" dirty="0" smtClean="0"/>
              <a:t>为了能够正确</a:t>
            </a:r>
            <a:r>
              <a:rPr lang="ja-JP" altLang="en-US" sz="900" dirty="0"/>
              <a:t>的再现原来语言的意思，选择适合表现原来语言意思的译语是很重要的。</a:t>
            </a:r>
            <a:endParaRPr kumimoji="1" lang="ja-JP" altLang="en-US" sz="9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30901" y="2885177"/>
            <a:ext cx="1733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accent3">
                    <a:lumMod val="50000"/>
                  </a:schemeClr>
                </a:solidFill>
              </a:rPr>
              <a:t>5M Parallel Corpus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85442" y="14435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开发机器翻译技术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06258" y="1933055"/>
            <a:ext cx="245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开发</a:t>
            </a:r>
            <a:r>
              <a:rPr lang="en-US" altLang="ja-JP" dirty="0" smtClean="0"/>
              <a:t>  </a:t>
            </a:r>
            <a:r>
              <a:rPr lang="ja-JP" altLang="en-US" dirty="0" smtClean="0"/>
              <a:t>机器</a:t>
            </a:r>
            <a:r>
              <a:rPr lang="en-US" altLang="ja-JP" dirty="0" smtClean="0"/>
              <a:t>  </a:t>
            </a:r>
            <a:r>
              <a:rPr lang="ja-JP" altLang="en-US" dirty="0" smtClean="0"/>
              <a:t>翻译</a:t>
            </a:r>
            <a:r>
              <a:rPr lang="en-US" altLang="ja-JP" dirty="0" smtClean="0"/>
              <a:t>  </a:t>
            </a:r>
            <a:r>
              <a:rPr lang="ja-JP" altLang="en-US" dirty="0" smtClean="0"/>
              <a:t>技术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99163" y="2400992"/>
            <a:ext cx="534368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ja-JP" altLang="en-US" dirty="0" smtClean="0"/>
              <a:t>开发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132523" y="2750694"/>
            <a:ext cx="534368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ja-JP" altLang="en-US" dirty="0" smtClean="0"/>
              <a:t>机器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780149" y="3100396"/>
            <a:ext cx="534368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ja-JP" altLang="en-US" dirty="0" smtClean="0"/>
              <a:t>翻译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66347" y="3450098"/>
            <a:ext cx="534368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ja-JP" altLang="en-US" dirty="0" smtClean="0"/>
              <a:t>技术</a:t>
            </a:r>
            <a:endParaRPr kumimoji="1" lang="ja-JP" altLang="en-US" dirty="0"/>
          </a:p>
        </p:txBody>
      </p:sp>
      <p:cxnSp>
        <p:nvCxnSpPr>
          <p:cNvPr id="28" name="直線コネクタ 27"/>
          <p:cNvCxnSpPr/>
          <p:nvPr/>
        </p:nvCxnSpPr>
        <p:spPr>
          <a:xfrm>
            <a:off x="7955780" y="2935086"/>
            <a:ext cx="17674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7955780" y="2935086"/>
            <a:ext cx="0" cy="16531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7624609" y="3298749"/>
            <a:ext cx="15554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7624609" y="3298749"/>
            <a:ext cx="0" cy="15134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318456" y="3662249"/>
            <a:ext cx="14789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7318039" y="2750694"/>
            <a:ext cx="417" cy="91155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曲折矢印 44"/>
          <p:cNvSpPr/>
          <p:nvPr/>
        </p:nvSpPr>
        <p:spPr>
          <a:xfrm flipV="1">
            <a:off x="5364350" y="1812920"/>
            <a:ext cx="341908" cy="369332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6" name="曲折矢印 45"/>
          <p:cNvSpPr/>
          <p:nvPr/>
        </p:nvSpPr>
        <p:spPr>
          <a:xfrm flipV="1">
            <a:off x="6759737" y="2375049"/>
            <a:ext cx="341908" cy="369332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730999" y="2107246"/>
            <a:ext cx="1665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2"/>
                </a:solidFill>
              </a:rPr>
              <a:t>Word Segmentation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706258" y="2954364"/>
            <a:ext cx="1558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chemeClr val="accent2"/>
                </a:solidFill>
              </a:rPr>
              <a:t>Dependency Analysis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78" y="4033541"/>
            <a:ext cx="3741672" cy="227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テキスト ボックス 49"/>
          <p:cNvSpPr txBox="1"/>
          <p:nvPr/>
        </p:nvSpPr>
        <p:spPr>
          <a:xfrm>
            <a:off x="2642437" y="6236569"/>
            <a:ext cx="395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Example-based Machine Translation</a:t>
            </a:r>
            <a:endParaRPr kumimoji="1" lang="ja-JP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391834" y="1345341"/>
            <a:ext cx="15185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e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specially</a:t>
            </a:r>
            <a:br>
              <a:rPr kumimoji="1" lang="en-US" altLang="ja-JP" sz="1600" dirty="0" smtClean="0">
                <a:solidFill>
                  <a:srgbClr val="FF0000"/>
                </a:solidFill>
              </a:rPr>
            </a:br>
            <a:r>
              <a:rPr kumimoji="1" lang="en-US" altLang="ja-JP" sz="1600" dirty="0" smtClean="0">
                <a:solidFill>
                  <a:srgbClr val="FF0000"/>
                </a:solidFill>
              </a:rPr>
              <a:t>for Chinese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7" name="角丸四角形吹き出し 36"/>
          <p:cNvSpPr/>
          <p:nvPr/>
        </p:nvSpPr>
        <p:spPr>
          <a:xfrm>
            <a:off x="7159068" y="4301629"/>
            <a:ext cx="1939566" cy="1421445"/>
          </a:xfrm>
          <a:prstGeom prst="wedgeRoundRectCallout">
            <a:avLst>
              <a:gd name="adj1" fmla="val -41266"/>
              <a:gd name="adj2" fmla="val -79778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Word </a:t>
            </a:r>
            <a:r>
              <a:rPr lang="en-US" altLang="ja-JP" dirty="0" err="1" smtClean="0"/>
              <a:t>seg</a:t>
            </a:r>
            <a:r>
              <a:rPr lang="en-US" altLang="ja-JP" dirty="0" smtClean="0"/>
              <a:t>:</a:t>
            </a:r>
          </a:p>
          <a:p>
            <a:r>
              <a:rPr kumimoji="1" lang="en-US" altLang="ja-JP" dirty="0" smtClean="0"/>
              <a:t>  ACL2014 (short)</a:t>
            </a:r>
          </a:p>
          <a:p>
            <a:r>
              <a:rPr lang="en-US" altLang="ja-JP" dirty="0" smtClean="0"/>
              <a:t>  IJCNLP2013</a:t>
            </a:r>
          </a:p>
          <a:p>
            <a:r>
              <a:rPr lang="en-US" altLang="ja-JP" dirty="0" smtClean="0"/>
              <a:t>Parsing:</a:t>
            </a:r>
          </a:p>
          <a:p>
            <a:r>
              <a:rPr lang="en-US" altLang="ja-JP" dirty="0" smtClean="0"/>
              <a:t>  PACLIC2012</a:t>
            </a:r>
            <a:endParaRPr kumimoji="1" lang="en-US" altLang="ja-JP" dirty="0" smtClean="0"/>
          </a:p>
        </p:txBody>
      </p:sp>
      <p:sp>
        <p:nvSpPr>
          <p:cNvPr id="38" name="角丸四角形吹き出し 37"/>
          <p:cNvSpPr/>
          <p:nvPr/>
        </p:nvSpPr>
        <p:spPr>
          <a:xfrm>
            <a:off x="137479" y="5251405"/>
            <a:ext cx="1939566" cy="1444858"/>
          </a:xfrm>
          <a:prstGeom prst="wedgeRoundRectCallout">
            <a:avLst>
              <a:gd name="adj1" fmla="val 61710"/>
              <a:gd name="adj2" fmla="val -3294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Online</a:t>
            </a:r>
            <a:r>
              <a:rPr lang="ja-JP" altLang="en-US" dirty="0" smtClean="0"/>
              <a:t> </a:t>
            </a:r>
            <a:r>
              <a:rPr lang="en-US" altLang="ja-JP" dirty="0" smtClean="0"/>
              <a:t>Example</a:t>
            </a:r>
            <a:r>
              <a:rPr lang="ja-JP" altLang="en-US" dirty="0" smtClean="0"/>
              <a:t> </a:t>
            </a:r>
            <a:r>
              <a:rPr lang="en-US" altLang="ja-JP" dirty="0" smtClean="0"/>
              <a:t>Retrieving:</a:t>
            </a:r>
          </a:p>
          <a:p>
            <a:r>
              <a:rPr lang="en-US" altLang="ja-JP" dirty="0" smtClean="0"/>
              <a:t>  EMNLP2011</a:t>
            </a:r>
            <a:endParaRPr lang="en-US" altLang="ja-JP" dirty="0"/>
          </a:p>
          <a:p>
            <a:r>
              <a:rPr lang="en-US" altLang="ja-JP" dirty="0" smtClean="0"/>
              <a:t>Decoding:</a:t>
            </a:r>
          </a:p>
          <a:p>
            <a:r>
              <a:rPr kumimoji="1" lang="en-US" altLang="ja-JP" dirty="0" smtClean="0"/>
              <a:t>  EMNLP2014</a:t>
            </a:r>
          </a:p>
        </p:txBody>
      </p:sp>
      <p:sp>
        <p:nvSpPr>
          <p:cNvPr id="39" name="角丸四角形吹き出し 38"/>
          <p:cNvSpPr/>
          <p:nvPr/>
        </p:nvSpPr>
        <p:spPr>
          <a:xfrm>
            <a:off x="137479" y="4002911"/>
            <a:ext cx="2504958" cy="1097382"/>
          </a:xfrm>
          <a:prstGeom prst="wedgeRoundRectCallout">
            <a:avLst>
              <a:gd name="adj1" fmla="val -9799"/>
              <a:gd name="adj2" fmla="val -64782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Dictionary Construction</a:t>
            </a:r>
            <a:br>
              <a:rPr lang="en-US" altLang="ja-JP" dirty="0" smtClean="0"/>
            </a:br>
            <a:r>
              <a:rPr lang="en-US" altLang="ja-JP" dirty="0" smtClean="0"/>
              <a:t>by pivoting:</a:t>
            </a:r>
          </a:p>
          <a:p>
            <a:r>
              <a:rPr lang="en-US" altLang="ja-JP" dirty="0" smtClean="0"/>
              <a:t>  NAACL2015</a:t>
            </a:r>
          </a:p>
          <a:p>
            <a:r>
              <a:rPr lang="ja-JP" altLang="ja-JP" dirty="0"/>
              <a:t>  </a:t>
            </a:r>
            <a:r>
              <a:rPr lang="en-US" altLang="ja-JP" dirty="0" smtClean="0"/>
              <a:t>PACLIC2015</a:t>
            </a:r>
            <a:endParaRPr lang="en-US" altLang="ja-JP" dirty="0"/>
          </a:p>
        </p:txBody>
      </p:sp>
      <p:sp>
        <p:nvSpPr>
          <p:cNvPr id="40" name="角丸四角形吹き出し 39"/>
          <p:cNvSpPr/>
          <p:nvPr/>
        </p:nvSpPr>
        <p:spPr>
          <a:xfrm>
            <a:off x="7551560" y="5916418"/>
            <a:ext cx="1358832" cy="779845"/>
          </a:xfrm>
          <a:prstGeom prst="wedgeRoundRectCallout">
            <a:avLst>
              <a:gd name="adj1" fmla="val -109396"/>
              <a:gd name="adj2" fmla="val -4213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DEMO:</a:t>
            </a:r>
            <a:br>
              <a:rPr lang="en-US" altLang="ja-JP" dirty="0" smtClean="0"/>
            </a:br>
            <a:r>
              <a:rPr lang="en-US" altLang="ja-JP" dirty="0" smtClean="0"/>
              <a:t>  ACL2014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55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Language resource construction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747AE-5810-EA46-931B-83F06ACBD993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942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J-C Language Resources</a:t>
            </a:r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Parallel Corpus</a:t>
            </a:r>
          </a:p>
          <a:p>
            <a:pPr lvl="1"/>
            <a:r>
              <a:rPr lang="en-US" altLang="ja-JP" dirty="0" smtClean="0"/>
              <a:t>Scientific Paper: 2M</a:t>
            </a:r>
            <a:r>
              <a:rPr lang="ja-JP" altLang="en-US" dirty="0" smtClean="0"/>
              <a:t> </a:t>
            </a:r>
            <a:r>
              <a:rPr lang="en-US" altLang="ja-JP" dirty="0" smtClean="0"/>
              <a:t>(including</a:t>
            </a:r>
            <a:r>
              <a:rPr lang="ja-JP" altLang="en-US" dirty="0" smtClean="0"/>
              <a:t> </a:t>
            </a:r>
            <a:r>
              <a:rPr lang="en-US" altLang="ja-JP" u="sng" dirty="0" smtClean="0"/>
              <a:t>ASPEC</a:t>
            </a:r>
            <a:r>
              <a:rPr lang="en-US" altLang="ja-JP" dirty="0" smtClean="0"/>
              <a:t>, manual</a:t>
            </a:r>
            <a:r>
              <a:rPr lang="ja-JP" altLang="en-US" dirty="0" smtClean="0"/>
              <a:t> </a:t>
            </a:r>
            <a:r>
              <a:rPr lang="en-US" altLang="ja-JP" dirty="0" smtClean="0"/>
              <a:t>construction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automatic</a:t>
            </a:r>
            <a:r>
              <a:rPr lang="ja-JP" altLang="en-US" dirty="0" smtClean="0"/>
              <a:t> </a:t>
            </a:r>
            <a:r>
              <a:rPr lang="en-US" altLang="ja-JP" dirty="0" smtClean="0"/>
              <a:t>extraction)</a:t>
            </a:r>
          </a:p>
          <a:p>
            <a:pPr lvl="2"/>
            <a:r>
              <a:rPr lang="en-US" altLang="ja-JP" dirty="0" smtClean="0"/>
              <a:t>will be increased to 5M during the project</a:t>
            </a:r>
          </a:p>
          <a:p>
            <a:pPr lvl="1"/>
            <a:r>
              <a:rPr lang="en-US" altLang="ja-JP" dirty="0" smtClean="0"/>
              <a:t>Patent: 31M (automatic extraction)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185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ASP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00379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0" y="1450077"/>
            <a:ext cx="9144000" cy="5480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564174" y="1497880"/>
            <a:ext cx="8103577" cy="4997450"/>
          </a:xfrm>
        </p:spPr>
        <p:txBody>
          <a:bodyPr/>
          <a:lstStyle/>
          <a:p>
            <a:r>
              <a:rPr lang="en-US" altLang="ja-JP" dirty="0" smtClean="0"/>
              <a:t>One of the fruits of the Japanese-Chinese machine translation project conducted between 2006 and 2010  in Japan</a:t>
            </a:r>
          </a:p>
          <a:p>
            <a:r>
              <a:rPr lang="en-US" altLang="ja-JP" dirty="0" smtClean="0"/>
              <a:t>JE scientific paper abstract corpus</a:t>
            </a:r>
          </a:p>
          <a:p>
            <a:pPr lvl="1"/>
            <a:r>
              <a:rPr lang="en-US" altLang="ja-JP" dirty="0" smtClean="0"/>
              <a:t>3M parallel sentences extracted from 2M JE paper abstracts owned by JST</a:t>
            </a:r>
          </a:p>
          <a:p>
            <a:r>
              <a:rPr lang="en-US" altLang="ja-JP" dirty="0" smtClean="0"/>
              <a:t>JC scientific paper excerpt corpus</a:t>
            </a:r>
          </a:p>
          <a:p>
            <a:pPr lvl="1"/>
            <a:r>
              <a:rPr lang="en-US" altLang="ja-JP" dirty="0" smtClean="0"/>
              <a:t>680K parallel sentences manually translated from Japanese papers which are stored in the e-journal site “J-STAGE” run by JST</a:t>
            </a: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2DCD-9CD8-6A4E-BCC5-CE885288EE46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0143" y="120008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lotus.kuee.kyoto</a:t>
            </a:r>
            <a:r>
              <a:rPr lang="en-US" altLang="ja-JP" dirty="0" err="1"/>
              <a:t>-u.ac.jp</a:t>
            </a:r>
            <a:r>
              <a:rPr lang="en-US" altLang="ja-JP" dirty="0" smtClean="0"/>
              <a:t>/ASPEC/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389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J-C Language Resources</a:t>
            </a:r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Parallel Corpus</a:t>
            </a:r>
          </a:p>
          <a:p>
            <a:pPr lvl="1"/>
            <a:r>
              <a:rPr lang="en-US" altLang="ja-JP" dirty="0" smtClean="0"/>
              <a:t>Scientific Paper: 2M</a:t>
            </a:r>
            <a:r>
              <a:rPr lang="ja-JP" altLang="en-US" dirty="0" smtClean="0"/>
              <a:t> </a:t>
            </a:r>
            <a:r>
              <a:rPr lang="en-US" altLang="ja-JP" dirty="0" smtClean="0"/>
              <a:t>(including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ASPEC, manual</a:t>
            </a:r>
            <a:r>
              <a:rPr lang="ja-JP" altLang="en-US" dirty="0" smtClean="0"/>
              <a:t> </a:t>
            </a:r>
            <a:r>
              <a:rPr lang="en-US" altLang="ja-JP" dirty="0" smtClean="0"/>
              <a:t>construction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automatic</a:t>
            </a:r>
            <a:r>
              <a:rPr lang="ja-JP" altLang="en-US" dirty="0" smtClean="0"/>
              <a:t> </a:t>
            </a:r>
            <a:r>
              <a:rPr lang="en-US" altLang="ja-JP" dirty="0" smtClean="0"/>
              <a:t>extraction)</a:t>
            </a:r>
          </a:p>
          <a:p>
            <a:pPr lvl="2"/>
            <a:r>
              <a:rPr lang="en-US" altLang="ja-JP" dirty="0" smtClean="0"/>
              <a:t>will be increased to 5M during the project</a:t>
            </a:r>
          </a:p>
          <a:p>
            <a:pPr lvl="1"/>
            <a:r>
              <a:rPr lang="en-US" altLang="ja-JP" dirty="0" smtClean="0"/>
              <a:t>Patent: 31M (automatic extraction)</a:t>
            </a:r>
          </a:p>
          <a:p>
            <a:r>
              <a:rPr lang="en-US" altLang="ja-JP" dirty="0" smtClean="0"/>
              <a:t>Parallel Dictionary</a:t>
            </a:r>
          </a:p>
          <a:p>
            <a:pPr lvl="1"/>
            <a:r>
              <a:rPr lang="en-US" altLang="ja-JP" dirty="0" smtClean="0"/>
              <a:t>Automatic construction using the existing resources</a:t>
            </a:r>
          </a:p>
          <a:p>
            <a:pPr lvl="1"/>
            <a:r>
              <a:rPr lang="en-US" altLang="ja-JP" dirty="0" smtClean="0"/>
              <a:t>3.6M entries (about 90% accuracy)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120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defTabSz="362204">
              <a:defRPr sz="4960"/>
            </a:lvl1pPr>
          </a:lstStyle>
          <a:p>
            <a:pPr lvl="0"/>
            <a:r>
              <a:rPr lang="en-US" sz="3200" dirty="0" smtClean="0"/>
              <a:t>Large-scale Dictionary Construction via Pivot-based Statistical Machine Translation with Significance Pruning and Neural Network Features</a:t>
            </a:r>
            <a:endParaRPr lang="en-US" sz="3200" dirty="0"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Raj Dabre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Chenhui</a:t>
            </a:r>
            <a:r>
              <a:rPr lang="en-US" dirty="0" smtClean="0"/>
              <a:t> Chu</a:t>
            </a:r>
            <a:r>
              <a:rPr lang="en-US" baseline="30000" dirty="0" smtClean="0"/>
              <a:t>2</a:t>
            </a:r>
            <a:r>
              <a:rPr lang="en-US" dirty="0" smtClean="0"/>
              <a:t>, Fabien Cromieres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</a:p>
          <a:p>
            <a:pPr lvl="0"/>
            <a:r>
              <a:rPr lang="en-US" dirty="0" smtClean="0"/>
              <a:t>Toshiaki Nakazawa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Sadao</a:t>
            </a:r>
            <a:r>
              <a:rPr lang="en-US" dirty="0" smtClean="0"/>
              <a:t> Kurohashi</a:t>
            </a:r>
            <a:r>
              <a:rPr lang="en-US" baseline="30000" dirty="0" smtClean="0"/>
              <a:t>1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1: Kyoto University, Japan</a:t>
            </a:r>
          </a:p>
          <a:p>
            <a:pPr lvl="0"/>
            <a:r>
              <a:rPr lang="en-US" dirty="0" smtClean="0"/>
              <a:t>2: JST, Japan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PACLIC2015</a:t>
            </a:r>
          </a:p>
        </p:txBody>
      </p:sp>
      <p:pic>
        <p:nvPicPr>
          <p:cNvPr id="34" name="Kyoto_University_sea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20" y="4693565"/>
            <a:ext cx="1660589" cy="166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LogoColor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8380" y="4580164"/>
            <a:ext cx="1928484" cy="16346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79617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want: High quality, large size technical term dictionary</a:t>
            </a:r>
          </a:p>
          <a:p>
            <a:r>
              <a:rPr lang="en-US" dirty="0" smtClean="0"/>
              <a:t>Why: Can be used as additional resource for MT or CLIR etc.</a:t>
            </a:r>
          </a:p>
          <a:p>
            <a:r>
              <a:rPr lang="en-US" dirty="0" smtClean="0"/>
              <a:t>How: pivot based SM</a:t>
            </a:r>
            <a:r>
              <a:rPr lang="en-US" altLang="ja-JP" dirty="0" smtClean="0"/>
              <a:t>T (baseline, Chu+</a:t>
            </a:r>
            <a:r>
              <a:rPr lang="ja-JP" altLang="en-US" dirty="0" smtClean="0"/>
              <a:t> </a:t>
            </a:r>
            <a:r>
              <a:rPr lang="en-US" altLang="ja-JP" dirty="0" smtClean="0"/>
              <a:t>2015)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+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altLang="ja-JP" dirty="0" smtClean="0">
                <a:solidFill>
                  <a:srgbClr val="FF0000"/>
                </a:solidFill>
              </a:rPr>
              <a:t>ignificance pruning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reranking</a:t>
            </a:r>
            <a:r>
              <a:rPr lang="en-US" dirty="0" smtClean="0">
                <a:solidFill>
                  <a:srgbClr val="FF0000"/>
                </a:solidFill>
              </a:rPr>
              <a:t> by </a:t>
            </a:r>
            <a:r>
              <a:rPr lang="en-US" altLang="ja-JP" dirty="0" smtClean="0">
                <a:solidFill>
                  <a:srgbClr val="FF0000"/>
                </a:solidFill>
              </a:rPr>
              <a:t>NN model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  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+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character-based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OOV translation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by NN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899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Dictionary Construction via Pivot-based Statistical Machine Translation (SMT)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[Chu+ 2015]</a:t>
            </a:r>
            <a:endParaRPr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444208" y="5805264"/>
            <a:ext cx="241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Ja-Zh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pivot</a:t>
            </a:r>
            <a:r>
              <a:rPr lang="en-US" altLang="ja-JP" dirty="0" smtClean="0"/>
              <a:t> </a:t>
            </a:r>
            <a:r>
              <a:rPr lang="en-US" altLang="ja-JP" dirty="0"/>
              <a:t>phrase </a:t>
            </a:r>
            <a:r>
              <a:rPr lang="en-US" altLang="ja-JP" dirty="0" smtClean="0"/>
              <a:t>table</a:t>
            </a:r>
            <a:endParaRPr lang="en-US" altLang="ja-JP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6489482" y="4991596"/>
            <a:ext cx="2433515" cy="851284"/>
            <a:chOff x="5911685" y="2970088"/>
            <a:chExt cx="2433515" cy="851284"/>
          </a:xfrm>
        </p:grpSpPr>
        <p:sp>
          <p:nvSpPr>
            <p:cNvPr id="7" name="正方形/長方形 6"/>
            <p:cNvSpPr/>
            <p:nvPr/>
          </p:nvSpPr>
          <p:spPr>
            <a:xfrm>
              <a:off x="5911685" y="2970088"/>
              <a:ext cx="2348710" cy="8424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en-US" altLang="ja-JP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914927" y="2987997"/>
              <a:ext cx="2430273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u="sng" dirty="0" smtClean="0">
                  <a:solidFill>
                    <a:srgbClr val="008000"/>
                  </a:solidFill>
                </a:rPr>
                <a:t>アダプター</a:t>
              </a:r>
              <a:r>
                <a:rPr lang="en-US" altLang="ja-JP" sz="1600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</a:t>
              </a:r>
              <a:r>
                <a:rPr lang="en-US" altLang="ja-JP" sz="1600" dirty="0" smtClean="0"/>
                <a:t>| </a:t>
              </a:r>
              <a:r>
                <a:rPr lang="ja-JP" altLang="en-US" sz="1600" u="sng" dirty="0" smtClean="0">
                  <a:solidFill>
                    <a:srgbClr val="008000"/>
                  </a:solidFill>
                  <a:latin typeface="宋体"/>
                  <a:ea typeface="宋体"/>
                  <a:cs typeface="宋体"/>
                </a:rPr>
                <a:t>接头</a:t>
              </a:r>
              <a:r>
                <a:rPr lang="en-US" altLang="ja-JP" sz="1600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 smtClean="0"/>
                <a:t>…</a:t>
              </a:r>
            </a:p>
            <a:p>
              <a:r>
                <a:rPr lang="ja-JP" altLang="en-US" sz="1600" dirty="0" smtClean="0">
                  <a:solidFill>
                    <a:srgbClr val="008000"/>
                  </a:solidFill>
                </a:rPr>
                <a:t>反応</a:t>
              </a:r>
              <a:r>
                <a:rPr lang="en-US" altLang="ja-JP" sz="1600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</a:t>
              </a:r>
              <a:r>
                <a:rPr lang="en-US" altLang="ja-JP" sz="1600" dirty="0" smtClean="0"/>
                <a:t>| </a:t>
              </a:r>
              <a:r>
                <a:rPr lang="ja-JP" altLang="en-US" sz="1600" dirty="0" smtClean="0">
                  <a:solidFill>
                    <a:srgbClr val="008000"/>
                  </a:solidFill>
                  <a:latin typeface="宋体"/>
                  <a:ea typeface="宋体"/>
                  <a:cs typeface="宋体"/>
                </a:rPr>
                <a:t>反应</a:t>
              </a:r>
              <a:r>
                <a:rPr lang="en-US" altLang="ja-JP" sz="1600" dirty="0" smtClean="0">
                  <a:solidFill>
                    <a:srgbClr val="008000"/>
                  </a:solidFill>
                  <a:latin typeface="+mj-lt"/>
                  <a:ea typeface="宋体"/>
                  <a:cs typeface="宋体"/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 smtClean="0"/>
                <a:t>…</a:t>
              </a:r>
              <a:endParaRPr lang="en-US" altLang="ja-JP" sz="1600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831057" y="3482818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・</a:t>
              </a:r>
              <a:r>
                <a:rPr lang="en-US" altLang="en-US" sz="1600" dirty="0" smtClean="0"/>
                <a:t>・・</a:t>
              </a:r>
              <a:endParaRPr lang="en-US" altLang="ja-JP" sz="1600" dirty="0"/>
            </a:p>
          </p:txBody>
        </p:sp>
      </p:grpSp>
      <p:cxnSp>
        <p:nvCxnSpPr>
          <p:cNvPr id="10" name="直線矢印コネクタ 9"/>
          <p:cNvCxnSpPr>
            <a:stCxn id="7" idx="0"/>
            <a:endCxn id="11" idx="2"/>
          </p:cNvCxnSpPr>
          <p:nvPr/>
        </p:nvCxnSpPr>
        <p:spPr>
          <a:xfrm flipH="1" flipV="1">
            <a:off x="5698549" y="3798062"/>
            <a:ext cx="1965288" cy="11935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>
          <a:xfrm>
            <a:off x="5104549" y="3258062"/>
            <a:ext cx="1188000" cy="5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err="1" smtClean="0">
                <a:solidFill>
                  <a:srgbClr val="FF0000"/>
                </a:solidFill>
              </a:rPr>
              <a:t>Ja-Zh</a:t>
            </a:r>
            <a:r>
              <a:rPr lang="en-US" altLang="ja-JP" b="1" dirty="0" smtClean="0">
                <a:solidFill>
                  <a:srgbClr val="FF0000"/>
                </a:solidFill>
              </a:rPr>
              <a:t> SMT</a:t>
            </a:r>
          </a:p>
        </p:txBody>
      </p:sp>
      <p:sp>
        <p:nvSpPr>
          <p:cNvPr id="12" name="円柱 11"/>
          <p:cNvSpPr/>
          <p:nvPr/>
        </p:nvSpPr>
        <p:spPr>
          <a:xfrm>
            <a:off x="6732240" y="2586112"/>
            <a:ext cx="2088000" cy="1871999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600" u="sng" dirty="0" smtClean="0">
              <a:solidFill>
                <a:srgbClr val="008000"/>
              </a:solidFill>
            </a:endParaRPr>
          </a:p>
          <a:p>
            <a:pPr algn="ctr"/>
            <a:r>
              <a:rPr lang="ja-JP" altLang="en-US" sz="1600" u="sng" dirty="0" smtClean="0">
                <a:solidFill>
                  <a:srgbClr val="008000"/>
                </a:solidFill>
              </a:rPr>
              <a:t>アダプター</a:t>
            </a:r>
            <a:r>
              <a:rPr lang="ja-JP" altLang="en-US" sz="1600" u="sng" dirty="0">
                <a:solidFill>
                  <a:srgbClr val="FF6600"/>
                </a:solidFill>
              </a:rPr>
              <a:t>蛋白質</a:t>
            </a:r>
            <a:r>
              <a:rPr lang="en-US" altLang="ja-JP" sz="1600" dirty="0">
                <a:solidFill>
                  <a:srgbClr val="FF6600"/>
                </a:solidFill>
              </a:rPr>
              <a:t> </a:t>
            </a:r>
            <a:r>
              <a:rPr lang="en-US" altLang="ja-JP" sz="1600" dirty="0">
                <a:solidFill>
                  <a:schemeClr val="tx1"/>
                </a:solidFill>
              </a:rPr>
              <a:t>↵</a:t>
            </a:r>
            <a:r>
              <a:rPr lang="en-US" altLang="ja-JP" sz="1600" dirty="0">
                <a:solidFill>
                  <a:srgbClr val="FF6600"/>
                </a:solidFill>
              </a:rPr>
              <a:t> </a:t>
            </a:r>
            <a:r>
              <a:rPr lang="en-US" altLang="ja-JP" sz="1600" dirty="0">
                <a:solidFill>
                  <a:schemeClr val="tx1"/>
                </a:solidFill>
              </a:rPr>
              <a:t>|||</a:t>
            </a:r>
            <a:r>
              <a:rPr lang="en-US" altLang="ja-JP" sz="1600" dirty="0">
                <a:solidFill>
                  <a:srgbClr val="FF6600"/>
                </a:solidFill>
              </a:rPr>
              <a:t> </a:t>
            </a:r>
            <a:r>
              <a:rPr lang="ja-JP" altLang="en-US" sz="1600" u="sng" dirty="0">
                <a:solidFill>
                  <a:srgbClr val="008000"/>
                </a:solidFill>
                <a:latin typeface="宋体"/>
                <a:ea typeface="宋体"/>
                <a:cs typeface="宋体"/>
              </a:rPr>
              <a:t>接头</a:t>
            </a:r>
            <a:r>
              <a:rPr lang="ja-JP" altLang="en-US" sz="1600" u="sng" dirty="0">
                <a:solidFill>
                  <a:srgbClr val="FF6600"/>
                </a:solidFill>
                <a:latin typeface="宋体"/>
                <a:ea typeface="宋体"/>
                <a:cs typeface="宋体"/>
              </a:rPr>
              <a:t>蛋白</a:t>
            </a:r>
            <a:endParaRPr lang="en-US" altLang="ja-JP" sz="1600" u="sng" dirty="0" smtClean="0"/>
          </a:p>
          <a:p>
            <a:pPr algn="ctr"/>
            <a:r>
              <a:rPr lang="ja-JP" altLang="en-US" sz="1600" dirty="0" smtClean="0">
                <a:solidFill>
                  <a:srgbClr val="FF6600"/>
                </a:solidFill>
              </a:rPr>
              <a:t>アセチル化</a:t>
            </a:r>
            <a:r>
              <a:rPr lang="ja-JP" altLang="en-US" sz="1600" dirty="0" smtClean="0">
                <a:solidFill>
                  <a:srgbClr val="008000"/>
                </a:solidFill>
              </a:rPr>
              <a:t>反応</a:t>
            </a:r>
            <a:r>
              <a:rPr lang="en-US" altLang="ja-JP" sz="1600" dirty="0" smtClean="0">
                <a:solidFill>
                  <a:srgbClr val="008000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||| ↵</a:t>
            </a:r>
          </a:p>
          <a:p>
            <a:pPr algn="ctr"/>
            <a:r>
              <a:rPr lang="ja-JP" altLang="en-US" sz="1600" dirty="0" smtClean="0">
                <a:solidFill>
                  <a:srgbClr val="FF6600"/>
                </a:solidFill>
                <a:latin typeface="宋体"/>
                <a:ea typeface="宋体"/>
                <a:cs typeface="宋体"/>
              </a:rPr>
              <a:t>乙酰化</a:t>
            </a:r>
            <a:r>
              <a:rPr lang="ja-JP" altLang="en-US" sz="1600" dirty="0">
                <a:solidFill>
                  <a:srgbClr val="008000"/>
                </a:solidFill>
                <a:latin typeface="宋体"/>
                <a:ea typeface="宋体"/>
                <a:cs typeface="宋体"/>
              </a:rPr>
              <a:t>反应</a:t>
            </a:r>
            <a:endParaRPr lang="en-US" altLang="ja-JP" sz="1600" dirty="0" smtClean="0">
              <a:solidFill>
                <a:srgbClr val="008000"/>
              </a:solidFill>
              <a:latin typeface="宋体"/>
              <a:ea typeface="宋体"/>
              <a:cs typeface="宋体"/>
            </a:endParaRPr>
          </a:p>
          <a:p>
            <a:pPr algn="ctr"/>
            <a:r>
              <a:rPr lang="ja-JP" altLang="en-US" sz="1600" dirty="0">
                <a:solidFill>
                  <a:srgbClr val="0000FF"/>
                </a:solidFill>
              </a:rPr>
              <a:t>・</a:t>
            </a:r>
            <a:r>
              <a:rPr lang="en-US" altLang="en-US" sz="1600" dirty="0">
                <a:solidFill>
                  <a:srgbClr val="0000FF"/>
                </a:solidFill>
              </a:rPr>
              <a:t>・</a:t>
            </a:r>
            <a:r>
              <a:rPr lang="en-US" altLang="en-US" sz="1600" dirty="0" smtClean="0">
                <a:solidFill>
                  <a:srgbClr val="0000FF"/>
                </a:solidFill>
              </a:rPr>
              <a:t>・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431290" y="5692578"/>
            <a:ext cx="1188000" cy="811740"/>
            <a:chOff x="221624" y="3812496"/>
            <a:chExt cx="1188000" cy="811740"/>
          </a:xfrm>
        </p:grpSpPr>
        <p:sp>
          <p:nvSpPr>
            <p:cNvPr id="14" name="正方形/長方形 13"/>
            <p:cNvSpPr/>
            <p:nvPr/>
          </p:nvSpPr>
          <p:spPr>
            <a:xfrm>
              <a:off x="221624" y="3812496"/>
              <a:ext cx="1188000" cy="81174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en-US" altLang="ja-JP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369296" y="3976164"/>
              <a:ext cx="360000" cy="0"/>
            </a:xfrm>
            <a:prstGeom prst="line">
              <a:avLst/>
            </a:prstGeom>
            <a:ln w="38100" cmpd="sng">
              <a:solidFill>
                <a:srgbClr val="E46C0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369296" y="4128564"/>
              <a:ext cx="360000" cy="0"/>
            </a:xfrm>
            <a:prstGeom prst="line">
              <a:avLst/>
            </a:prstGeom>
            <a:ln w="38100" cmpd="sng">
              <a:solidFill>
                <a:srgbClr val="E46C0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369296" y="4280964"/>
              <a:ext cx="360000" cy="0"/>
            </a:xfrm>
            <a:prstGeom prst="line">
              <a:avLst/>
            </a:prstGeom>
            <a:ln w="38100" cmpd="sng">
              <a:solidFill>
                <a:srgbClr val="E46C0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369296" y="4433364"/>
              <a:ext cx="360000" cy="0"/>
            </a:xfrm>
            <a:prstGeom prst="line">
              <a:avLst/>
            </a:prstGeom>
            <a:ln w="38100" cmpd="sng">
              <a:solidFill>
                <a:srgbClr val="E46C0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873392" y="3976164"/>
              <a:ext cx="360000" cy="0"/>
            </a:xfrm>
            <a:prstGeom prst="line">
              <a:avLst/>
            </a:prstGeom>
            <a:ln w="38100" cmpd="sng">
              <a:solidFill>
                <a:srgbClr val="E46C0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873392" y="4128564"/>
              <a:ext cx="360000" cy="0"/>
            </a:xfrm>
            <a:prstGeom prst="line">
              <a:avLst/>
            </a:prstGeom>
            <a:ln w="38100" cmpd="sng">
              <a:solidFill>
                <a:srgbClr val="E46C0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873392" y="4280964"/>
              <a:ext cx="360000" cy="0"/>
            </a:xfrm>
            <a:prstGeom prst="line">
              <a:avLst/>
            </a:prstGeom>
            <a:ln w="38100" cmpd="sng">
              <a:solidFill>
                <a:srgbClr val="E46C0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873392" y="4433364"/>
              <a:ext cx="360000" cy="0"/>
            </a:xfrm>
            <a:prstGeom prst="line">
              <a:avLst/>
            </a:prstGeom>
            <a:ln w="38100" cmpd="sng">
              <a:solidFill>
                <a:srgbClr val="E46C0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正方形/長方形 22"/>
          <p:cNvSpPr/>
          <p:nvPr/>
        </p:nvSpPr>
        <p:spPr>
          <a:xfrm>
            <a:off x="323528" y="6453336"/>
            <a:ext cx="14035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En-</a:t>
            </a:r>
            <a:r>
              <a:rPr lang="en-US" altLang="ja-JP" dirty="0" err="1" smtClean="0"/>
              <a:t>Zh</a:t>
            </a:r>
            <a:r>
              <a:rPr lang="en-US" altLang="ja-JP" dirty="0" smtClean="0"/>
              <a:t> </a:t>
            </a:r>
            <a:r>
              <a:rPr lang="en-US" altLang="ja-JP" dirty="0"/>
              <a:t>corpus</a:t>
            </a:r>
          </a:p>
        </p:txBody>
      </p:sp>
      <p:grpSp>
        <p:nvGrpSpPr>
          <p:cNvPr id="76" name="図形グループ 75"/>
          <p:cNvGrpSpPr/>
          <p:nvPr/>
        </p:nvGrpSpPr>
        <p:grpSpPr>
          <a:xfrm>
            <a:off x="1979712" y="5666448"/>
            <a:ext cx="2787353" cy="1156220"/>
            <a:chOff x="1979712" y="4692740"/>
            <a:chExt cx="2787353" cy="1156220"/>
          </a:xfrm>
          <a:solidFill>
            <a:schemeClr val="bg1"/>
          </a:solidFill>
        </p:grpSpPr>
        <p:sp>
          <p:nvSpPr>
            <p:cNvPr id="24" name="正方形/長方形 23"/>
            <p:cNvSpPr/>
            <p:nvPr/>
          </p:nvSpPr>
          <p:spPr>
            <a:xfrm>
              <a:off x="2067065" y="4692740"/>
              <a:ext cx="2700000" cy="864000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en-US" altLang="ja-JP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070196" y="4692740"/>
              <a:ext cx="2234105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0000FF"/>
                  </a:solidFill>
                </a:rPr>
                <a:t>reaction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</a:t>
              </a:r>
              <a:r>
                <a:rPr lang="en-US" altLang="ja-JP" sz="1600" dirty="0" smtClean="0"/>
                <a:t>| </a:t>
              </a:r>
              <a:r>
                <a:rPr lang="ja-JP" altLang="en-US" sz="1600" dirty="0" smtClean="0">
                  <a:solidFill>
                    <a:srgbClr val="008000"/>
                  </a:solidFill>
                  <a:latin typeface="宋体"/>
                  <a:ea typeface="宋体"/>
                  <a:cs typeface="宋体"/>
                </a:rPr>
                <a:t>反应</a:t>
              </a:r>
              <a:r>
                <a:rPr lang="en-US" altLang="ja-JP" sz="1600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 smtClean="0"/>
                <a:t>… </a:t>
              </a:r>
              <a:endParaRPr lang="en-US" altLang="ja-JP" sz="1600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070196" y="4943088"/>
              <a:ext cx="2159766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ja-JP" sz="1600" u="sng" dirty="0">
                  <a:solidFill>
                    <a:srgbClr val="0000FF"/>
                  </a:solidFill>
                </a:rPr>
                <a:t>adapter</a:t>
              </a:r>
              <a:r>
                <a:rPr lang="en-US" altLang="ja-JP" sz="1600" dirty="0">
                  <a:solidFill>
                    <a:srgbClr val="0000FF"/>
                  </a:solidFill>
                </a:rPr>
                <a:t> </a:t>
              </a:r>
              <a:r>
                <a:rPr lang="en-US" altLang="ja-JP" sz="1600" dirty="0"/>
                <a:t>||</a:t>
              </a:r>
              <a:r>
                <a:rPr lang="en-US" altLang="ja-JP" sz="1600" dirty="0" smtClean="0"/>
                <a:t>| </a:t>
              </a:r>
              <a:r>
                <a:rPr lang="ja-JP" altLang="en-US" sz="1600" u="sng" dirty="0" smtClean="0">
                  <a:solidFill>
                    <a:srgbClr val="008000"/>
                  </a:solidFill>
                  <a:latin typeface="宋体"/>
                  <a:ea typeface="宋体"/>
                  <a:cs typeface="宋体"/>
                </a:rPr>
                <a:t>接头</a:t>
              </a:r>
              <a:r>
                <a:rPr lang="en-US" altLang="ja-JP" sz="1600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 smtClean="0"/>
                <a:t>… </a:t>
              </a:r>
              <a:endParaRPr lang="en-US" altLang="ja-JP" sz="1600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116844" y="5224526"/>
              <a:ext cx="492443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・</a:t>
              </a:r>
              <a:r>
                <a:rPr lang="en-US" altLang="en-US" sz="1600" dirty="0" smtClean="0"/>
                <a:t>・・</a:t>
              </a:r>
              <a:endParaRPr lang="en-US" altLang="ja-JP" sz="1600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979712" y="5479628"/>
              <a:ext cx="193879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En-</a:t>
              </a:r>
              <a:r>
                <a:rPr lang="en-US" altLang="ja-JP" dirty="0" err="1" smtClean="0"/>
                <a:t>Zh</a:t>
              </a:r>
              <a:r>
                <a:rPr lang="en-US" altLang="ja-JP" dirty="0" smtClean="0"/>
                <a:t> phrase </a:t>
              </a:r>
              <a:r>
                <a:rPr lang="en-US" altLang="ja-JP" dirty="0"/>
                <a:t>table</a:t>
              </a:r>
            </a:p>
          </p:txBody>
        </p:sp>
      </p:grpSp>
      <p:cxnSp>
        <p:nvCxnSpPr>
          <p:cNvPr id="29" name="直線矢印コネクタ 28"/>
          <p:cNvCxnSpPr>
            <a:stCxn id="14" idx="3"/>
            <a:endCxn id="24" idx="1"/>
          </p:cNvCxnSpPr>
          <p:nvPr/>
        </p:nvCxnSpPr>
        <p:spPr>
          <a:xfrm>
            <a:off x="1619290" y="6098448"/>
            <a:ext cx="4477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46" idx="3"/>
            <a:endCxn id="67" idx="1"/>
          </p:cNvCxnSpPr>
          <p:nvPr/>
        </p:nvCxnSpPr>
        <p:spPr>
          <a:xfrm>
            <a:off x="4750791" y="4836121"/>
            <a:ext cx="407758" cy="571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4" idx="3"/>
            <a:endCxn id="67" idx="1"/>
          </p:cNvCxnSpPr>
          <p:nvPr/>
        </p:nvCxnSpPr>
        <p:spPr>
          <a:xfrm flipV="1">
            <a:off x="4767065" y="5407845"/>
            <a:ext cx="391484" cy="6906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431290" y="4206133"/>
            <a:ext cx="1188000" cy="104417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1600" dirty="0" smtClean="0">
              <a:solidFill>
                <a:schemeClr val="tx1"/>
              </a:solidFill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578962" y="4623059"/>
            <a:ext cx="360000" cy="0"/>
          </a:xfrm>
          <a:prstGeom prst="line">
            <a:avLst/>
          </a:prstGeom>
          <a:ln w="381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78962" y="4775459"/>
            <a:ext cx="360000" cy="0"/>
          </a:xfrm>
          <a:prstGeom prst="line">
            <a:avLst/>
          </a:prstGeom>
          <a:ln w="381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78962" y="4927859"/>
            <a:ext cx="360000" cy="0"/>
          </a:xfrm>
          <a:prstGeom prst="line">
            <a:avLst/>
          </a:prstGeom>
          <a:ln w="381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578962" y="5080259"/>
            <a:ext cx="360000" cy="0"/>
          </a:xfrm>
          <a:prstGeom prst="line">
            <a:avLst/>
          </a:prstGeom>
          <a:ln w="381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083058" y="4623059"/>
            <a:ext cx="360000" cy="0"/>
          </a:xfrm>
          <a:prstGeom prst="line">
            <a:avLst/>
          </a:prstGeom>
          <a:ln w="381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1083058" y="4775459"/>
            <a:ext cx="360000" cy="0"/>
          </a:xfrm>
          <a:prstGeom prst="line">
            <a:avLst/>
          </a:prstGeom>
          <a:ln w="381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083058" y="4927859"/>
            <a:ext cx="360000" cy="0"/>
          </a:xfrm>
          <a:prstGeom prst="line">
            <a:avLst/>
          </a:prstGeom>
          <a:ln w="381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1083058" y="5080259"/>
            <a:ext cx="360000" cy="0"/>
          </a:xfrm>
          <a:prstGeom prst="line">
            <a:avLst/>
          </a:prstGeom>
          <a:ln w="381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578962" y="4338245"/>
            <a:ext cx="360000" cy="0"/>
          </a:xfrm>
          <a:prstGeom prst="line">
            <a:avLst/>
          </a:prstGeom>
          <a:ln w="381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578962" y="4490645"/>
            <a:ext cx="360000" cy="0"/>
          </a:xfrm>
          <a:prstGeom prst="line">
            <a:avLst/>
          </a:prstGeom>
          <a:ln w="381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1083058" y="4338245"/>
            <a:ext cx="360000" cy="0"/>
          </a:xfrm>
          <a:prstGeom prst="line">
            <a:avLst/>
          </a:prstGeom>
          <a:ln w="381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1083058" y="4490645"/>
            <a:ext cx="360000" cy="0"/>
          </a:xfrm>
          <a:prstGeom prst="line">
            <a:avLst/>
          </a:prstGeom>
          <a:ln w="381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346127" y="5213814"/>
            <a:ext cx="1358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Ja</a:t>
            </a:r>
            <a:r>
              <a:rPr lang="en-US" altLang="ja-JP" dirty="0" smtClean="0"/>
              <a:t>-En </a:t>
            </a:r>
            <a:r>
              <a:rPr lang="en-US" altLang="ja-JP" dirty="0"/>
              <a:t>corpus</a:t>
            </a:r>
          </a:p>
        </p:txBody>
      </p:sp>
      <p:cxnSp>
        <p:nvCxnSpPr>
          <p:cNvPr id="51" name="直線矢印コネクタ 50"/>
          <p:cNvCxnSpPr>
            <a:stCxn id="32" idx="3"/>
            <a:endCxn id="46" idx="1"/>
          </p:cNvCxnSpPr>
          <p:nvPr/>
        </p:nvCxnSpPr>
        <p:spPr>
          <a:xfrm>
            <a:off x="1619290" y="4728221"/>
            <a:ext cx="431501" cy="107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図形グループ 51"/>
          <p:cNvGrpSpPr/>
          <p:nvPr/>
        </p:nvGrpSpPr>
        <p:grpSpPr>
          <a:xfrm>
            <a:off x="431290" y="3323835"/>
            <a:ext cx="1188000" cy="395313"/>
            <a:chOff x="221624" y="939301"/>
            <a:chExt cx="1188000" cy="395313"/>
          </a:xfrm>
        </p:grpSpPr>
        <p:sp>
          <p:nvSpPr>
            <p:cNvPr id="53" name="正方形/長方形 52"/>
            <p:cNvSpPr/>
            <p:nvPr/>
          </p:nvSpPr>
          <p:spPr>
            <a:xfrm>
              <a:off x="221624" y="939301"/>
              <a:ext cx="1188000" cy="3953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en-US" altLang="ja-JP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369296" y="1057526"/>
              <a:ext cx="360000" cy="0"/>
            </a:xfrm>
            <a:prstGeom prst="line">
              <a:avLst/>
            </a:prstGeom>
            <a:ln w="38100" cmpd="sng">
              <a:solidFill>
                <a:srgbClr val="E46C0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369296" y="1209926"/>
              <a:ext cx="360000" cy="0"/>
            </a:xfrm>
            <a:prstGeom prst="line">
              <a:avLst/>
            </a:prstGeom>
            <a:ln w="38100" cmpd="sng">
              <a:solidFill>
                <a:srgbClr val="E46C0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873392" y="1057526"/>
              <a:ext cx="360000" cy="0"/>
            </a:xfrm>
            <a:prstGeom prst="line">
              <a:avLst/>
            </a:prstGeom>
            <a:ln w="38100" cmpd="sng">
              <a:solidFill>
                <a:srgbClr val="E46C0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873392" y="1209926"/>
              <a:ext cx="360000" cy="0"/>
            </a:xfrm>
            <a:prstGeom prst="line">
              <a:avLst/>
            </a:prstGeom>
            <a:ln w="38100" cmpd="sng">
              <a:solidFill>
                <a:srgbClr val="E46C0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正方形/長方形 57"/>
          <p:cNvSpPr/>
          <p:nvPr/>
        </p:nvSpPr>
        <p:spPr>
          <a:xfrm>
            <a:off x="348437" y="3711418"/>
            <a:ext cx="135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Ja-Zh</a:t>
            </a:r>
            <a:r>
              <a:rPr lang="en-US" altLang="ja-JP" dirty="0" smtClean="0"/>
              <a:t> corpus</a:t>
            </a:r>
            <a:endParaRPr lang="en-US" altLang="ja-JP" dirty="0"/>
          </a:p>
        </p:txBody>
      </p:sp>
      <p:sp>
        <p:nvSpPr>
          <p:cNvPr id="59" name="正方形/長方形 58"/>
          <p:cNvSpPr/>
          <p:nvPr/>
        </p:nvSpPr>
        <p:spPr>
          <a:xfrm>
            <a:off x="6838449" y="2258671"/>
            <a:ext cx="1782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>
                <a:solidFill>
                  <a:srgbClr val="0000FF"/>
                </a:solidFill>
              </a:rPr>
              <a:t>Ja-</a:t>
            </a:r>
            <a:r>
              <a:rPr lang="en-US" altLang="ja-JP" dirty="0" err="1" smtClean="0">
                <a:solidFill>
                  <a:srgbClr val="0000FF"/>
                </a:solidFill>
              </a:rPr>
              <a:t>Zh</a:t>
            </a:r>
            <a:r>
              <a:rPr lang="en-US" altLang="ja-JP" dirty="0" smtClean="0">
                <a:solidFill>
                  <a:srgbClr val="0000FF"/>
                </a:solidFill>
              </a:rPr>
              <a:t> dictionary</a:t>
            </a:r>
            <a:endParaRPr lang="en-US" altLang="ja-JP" dirty="0">
              <a:solidFill>
                <a:srgbClr val="0000FF"/>
              </a:solidFill>
            </a:endParaRPr>
          </a:p>
        </p:txBody>
      </p:sp>
      <p:grpSp>
        <p:nvGrpSpPr>
          <p:cNvPr id="74" name="図形グループ 73"/>
          <p:cNvGrpSpPr/>
          <p:nvPr/>
        </p:nvGrpSpPr>
        <p:grpSpPr>
          <a:xfrm>
            <a:off x="1983265" y="3100166"/>
            <a:ext cx="2851441" cy="1165250"/>
            <a:chOff x="1983265" y="1935958"/>
            <a:chExt cx="2851441" cy="1165250"/>
          </a:xfrm>
        </p:grpSpPr>
        <p:sp>
          <p:nvSpPr>
            <p:cNvPr id="60" name="正方形/長方形 59"/>
            <p:cNvSpPr/>
            <p:nvPr/>
          </p:nvSpPr>
          <p:spPr>
            <a:xfrm>
              <a:off x="2033414" y="1935958"/>
              <a:ext cx="2700000" cy="8426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en-US" altLang="ja-JP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2036544" y="1935958"/>
              <a:ext cx="22395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u="sng" dirty="0" smtClean="0">
                  <a:solidFill>
                    <a:srgbClr val="FF6600"/>
                  </a:solidFill>
                </a:rPr>
                <a:t>蛋白</a:t>
              </a:r>
              <a:r>
                <a:rPr lang="en-US" altLang="ja-JP" sz="1600" u="sng" dirty="0" smtClean="0">
                  <a:solidFill>
                    <a:srgbClr val="FF6600"/>
                  </a:solidFill>
                </a:rPr>
                <a:t> </a:t>
              </a:r>
              <a:r>
                <a:rPr lang="ja-JP" altLang="en-US" sz="1600" u="sng" dirty="0" smtClean="0">
                  <a:solidFill>
                    <a:srgbClr val="FF6600"/>
                  </a:solidFill>
                </a:rPr>
                <a:t>質</a:t>
              </a:r>
              <a:r>
                <a:rPr lang="en-US" altLang="ja-JP" sz="1600" dirty="0" smtClean="0"/>
                <a:t> |</a:t>
              </a:r>
              <a:r>
                <a:rPr lang="en-US" altLang="ja-JP" sz="1600" dirty="0"/>
                <a:t>|</a:t>
              </a:r>
              <a:r>
                <a:rPr lang="en-US" altLang="ja-JP" sz="1600" dirty="0" smtClean="0"/>
                <a:t>| </a:t>
              </a:r>
              <a:r>
                <a:rPr lang="ja-JP" altLang="en-US" sz="1600" u="sng" dirty="0" smtClean="0">
                  <a:solidFill>
                    <a:srgbClr val="FF6600"/>
                  </a:solidFill>
                  <a:latin typeface="宋体"/>
                  <a:ea typeface="宋体"/>
                  <a:cs typeface="宋体"/>
                </a:rPr>
                <a:t>蛋白</a:t>
              </a:r>
              <a:r>
                <a:rPr lang="en-US" altLang="ja-JP" sz="1600" dirty="0" smtClean="0">
                  <a:solidFill>
                    <a:srgbClr val="FF6600"/>
                  </a:solidFill>
                  <a:latin typeface="宋体"/>
                  <a:ea typeface="宋体"/>
                  <a:cs typeface="宋体"/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 smtClean="0"/>
                <a:t>… </a:t>
              </a:r>
              <a:endParaRPr lang="en-US" altLang="ja-JP" sz="1600" dirty="0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2036544" y="2186306"/>
              <a:ext cx="27981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>
                  <a:solidFill>
                    <a:srgbClr val="FF6600"/>
                  </a:solidFill>
                </a:rPr>
                <a:t>アセチル</a:t>
              </a:r>
              <a:r>
                <a:rPr lang="en-US" altLang="ja-JP" sz="1600" dirty="0" smtClean="0">
                  <a:solidFill>
                    <a:srgbClr val="FF6600"/>
                  </a:solidFill>
                </a:rPr>
                <a:t> </a:t>
              </a:r>
              <a:r>
                <a:rPr lang="ja-JP" altLang="en-US" sz="1600" dirty="0" smtClean="0">
                  <a:solidFill>
                    <a:srgbClr val="FF6600"/>
                  </a:solidFill>
                </a:rPr>
                <a:t>化</a:t>
              </a:r>
              <a:r>
                <a:rPr lang="en-US" altLang="ja-JP" sz="1600" dirty="0" smtClean="0"/>
                <a:t> |</a:t>
              </a:r>
              <a:r>
                <a:rPr lang="en-US" altLang="ja-JP" sz="1600" dirty="0"/>
                <a:t>|</a:t>
              </a:r>
              <a:r>
                <a:rPr lang="en-US" altLang="ja-JP" sz="1600" dirty="0" smtClean="0"/>
                <a:t>| </a:t>
              </a:r>
              <a:r>
                <a:rPr lang="ja-JP" altLang="en-US" sz="1600" dirty="0" smtClean="0">
                  <a:solidFill>
                    <a:srgbClr val="FF6600"/>
                  </a:solidFill>
                  <a:latin typeface="宋体"/>
                  <a:ea typeface="宋体"/>
                  <a:cs typeface="宋体"/>
                </a:rPr>
                <a:t>乙酰化</a:t>
              </a:r>
              <a:r>
                <a:rPr lang="en-US" altLang="ja-JP" sz="1600" dirty="0" smtClean="0">
                  <a:latin typeface="+mj-lt"/>
                  <a:ea typeface="宋体"/>
                  <a:cs typeface="宋体"/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 smtClean="0"/>
                <a:t>… </a:t>
              </a:r>
              <a:endParaRPr lang="en-US" altLang="ja-JP" sz="1600" dirty="0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3105284" y="2440054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・</a:t>
              </a:r>
              <a:r>
                <a:rPr lang="en-US" altLang="en-US" sz="1600" dirty="0" smtClean="0"/>
                <a:t>・・</a:t>
              </a:r>
              <a:endParaRPr lang="en-US" altLang="ja-JP" sz="1600" dirty="0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1983265" y="2731876"/>
              <a:ext cx="24856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 smtClean="0"/>
                <a:t>Ja-Zh</a:t>
              </a:r>
              <a:r>
                <a:rPr lang="en-US" altLang="ja-JP" dirty="0" smtClean="0"/>
                <a:t> 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direct</a:t>
              </a:r>
              <a:r>
                <a:rPr lang="en-US" altLang="ja-JP" dirty="0" smtClean="0"/>
                <a:t> </a:t>
              </a:r>
              <a:r>
                <a:rPr lang="en-US" altLang="ja-JP" dirty="0"/>
                <a:t>phrase table</a:t>
              </a:r>
            </a:p>
          </p:txBody>
        </p:sp>
      </p:grpSp>
      <p:cxnSp>
        <p:nvCxnSpPr>
          <p:cNvPr id="65" name="直線矢印コネクタ 64"/>
          <p:cNvCxnSpPr>
            <a:stCxn id="53" idx="3"/>
            <a:endCxn id="60" idx="1"/>
          </p:cNvCxnSpPr>
          <p:nvPr/>
        </p:nvCxnSpPr>
        <p:spPr>
          <a:xfrm flipV="1">
            <a:off x="1619290" y="3521491"/>
            <a:ext cx="41412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図形グループ 76"/>
          <p:cNvGrpSpPr/>
          <p:nvPr/>
        </p:nvGrpSpPr>
        <p:grpSpPr>
          <a:xfrm>
            <a:off x="2050791" y="4404121"/>
            <a:ext cx="2700000" cy="951451"/>
            <a:chOff x="2050791" y="3214513"/>
            <a:chExt cx="2700000" cy="951451"/>
          </a:xfrm>
        </p:grpSpPr>
        <p:sp>
          <p:nvSpPr>
            <p:cNvPr id="46" name="正方形/長方形 45"/>
            <p:cNvSpPr/>
            <p:nvPr/>
          </p:nvSpPr>
          <p:spPr>
            <a:xfrm>
              <a:off x="2050791" y="3214513"/>
              <a:ext cx="2700000" cy="864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en-US" altLang="ja-JP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2053922" y="3246230"/>
              <a:ext cx="26421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u="sng" dirty="0" smtClean="0">
                  <a:solidFill>
                    <a:srgbClr val="008000"/>
                  </a:solidFill>
                </a:rPr>
                <a:t>アダプター</a:t>
              </a:r>
              <a:r>
                <a:rPr lang="en-US" altLang="ja-JP" sz="1600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u="sng" dirty="0" smtClean="0">
                  <a:solidFill>
                    <a:srgbClr val="0000FF"/>
                  </a:solidFill>
                </a:rPr>
                <a:t>adapter</a:t>
              </a:r>
              <a:r>
                <a:rPr lang="en-US" altLang="ja-JP" sz="1600" dirty="0" smtClean="0">
                  <a:solidFill>
                    <a:srgbClr val="0000FF"/>
                  </a:solidFill>
                </a:rPr>
                <a:t> </a:t>
              </a:r>
              <a:r>
                <a:rPr lang="en-US" altLang="ja-JP" sz="1600" dirty="0"/>
                <a:t>||| </a:t>
              </a:r>
              <a:r>
                <a:rPr lang="en-US" altLang="ja-JP" sz="1600" dirty="0" smtClean="0"/>
                <a:t>… </a:t>
              </a:r>
              <a:endParaRPr lang="en-US" altLang="ja-JP" sz="1600" dirty="0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2053922" y="3521424"/>
              <a:ext cx="21942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>
                  <a:solidFill>
                    <a:srgbClr val="008000"/>
                  </a:solidFill>
                </a:rPr>
                <a:t>反応</a:t>
              </a:r>
              <a:r>
                <a:rPr lang="en-US" altLang="ja-JP" sz="1600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 smtClean="0">
                  <a:solidFill>
                    <a:srgbClr val="0000FF"/>
                  </a:solidFill>
                </a:rPr>
                <a:t>reaction</a:t>
              </a:r>
              <a:r>
                <a:rPr lang="en-US" altLang="ja-JP" sz="1600" dirty="0">
                  <a:solidFill>
                    <a:srgbClr val="0000FF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 smtClean="0"/>
                <a:t>… </a:t>
              </a:r>
              <a:endParaRPr lang="en-US" altLang="ja-JP" sz="1600" dirty="0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3113972" y="3827410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・</a:t>
              </a:r>
              <a:r>
                <a:rPr lang="en-US" altLang="en-US" sz="1600" dirty="0" smtClean="0"/>
                <a:t>・・</a:t>
              </a:r>
              <a:endParaRPr lang="en-US" altLang="ja-JP" sz="1600" dirty="0"/>
            </a:p>
          </p:txBody>
        </p:sp>
      </p:grpSp>
      <p:sp>
        <p:nvSpPr>
          <p:cNvPr id="50" name="正方形/長方形 49"/>
          <p:cNvSpPr/>
          <p:nvPr/>
        </p:nvSpPr>
        <p:spPr>
          <a:xfrm>
            <a:off x="1979712" y="5213814"/>
            <a:ext cx="1893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Ja</a:t>
            </a:r>
            <a:r>
              <a:rPr lang="en-US" altLang="ja-JP" dirty="0" smtClean="0"/>
              <a:t>-En phrase </a:t>
            </a:r>
            <a:r>
              <a:rPr lang="en-US" altLang="ja-JP" dirty="0"/>
              <a:t>table</a:t>
            </a:r>
          </a:p>
        </p:txBody>
      </p:sp>
      <p:sp>
        <p:nvSpPr>
          <p:cNvPr id="67" name="角丸四角形 66"/>
          <p:cNvSpPr/>
          <p:nvPr/>
        </p:nvSpPr>
        <p:spPr>
          <a:xfrm>
            <a:off x="5158549" y="5137845"/>
            <a:ext cx="1080000" cy="5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Pivoting</a:t>
            </a:r>
          </a:p>
        </p:txBody>
      </p:sp>
      <p:cxnSp>
        <p:nvCxnSpPr>
          <p:cNvPr id="68" name="直線矢印コネクタ 67"/>
          <p:cNvCxnSpPr>
            <a:stCxn id="60" idx="3"/>
            <a:endCxn id="11" idx="1"/>
          </p:cNvCxnSpPr>
          <p:nvPr/>
        </p:nvCxnSpPr>
        <p:spPr>
          <a:xfrm>
            <a:off x="4733414" y="3521491"/>
            <a:ext cx="371135" cy="65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67" idx="3"/>
            <a:endCxn id="7" idx="1"/>
          </p:cNvCxnSpPr>
          <p:nvPr/>
        </p:nvCxnSpPr>
        <p:spPr>
          <a:xfrm>
            <a:off x="6238549" y="5407845"/>
            <a:ext cx="250933" cy="49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>
            <a:stCxn id="11" idx="3"/>
            <a:endCxn id="12" idx="2"/>
          </p:cNvCxnSpPr>
          <p:nvPr/>
        </p:nvCxnSpPr>
        <p:spPr>
          <a:xfrm flipV="1">
            <a:off x="6292549" y="3522112"/>
            <a:ext cx="439691" cy="5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円柱 81"/>
          <p:cNvSpPr/>
          <p:nvPr/>
        </p:nvSpPr>
        <p:spPr>
          <a:xfrm>
            <a:off x="742629" y="1566642"/>
            <a:ext cx="1958750" cy="11520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600" u="sng" dirty="0" smtClean="0">
              <a:solidFill>
                <a:srgbClr val="008000"/>
              </a:solidFill>
            </a:endParaRPr>
          </a:p>
          <a:p>
            <a:pPr algn="ctr"/>
            <a:r>
              <a:rPr lang="ja-JP" altLang="en-US" sz="1600" u="sng" dirty="0" smtClean="0">
                <a:solidFill>
                  <a:srgbClr val="008000"/>
                </a:solidFill>
              </a:rPr>
              <a:t>アダプター</a:t>
            </a:r>
            <a:r>
              <a:rPr lang="ja-JP" altLang="en-US" sz="1600" dirty="0" smtClean="0">
                <a:solidFill>
                  <a:srgbClr val="FF6600"/>
                </a:solidFill>
              </a:rPr>
              <a:t>蛋白質</a:t>
            </a:r>
            <a:r>
              <a:rPr lang="en-US" altLang="ja-JP" sz="1600" dirty="0" smtClean="0">
                <a:solidFill>
                  <a:srgbClr val="FF6600"/>
                </a:solidFill>
              </a:rPr>
              <a:t> </a:t>
            </a:r>
            <a:r>
              <a:rPr lang="en-US" altLang="ja-JP" sz="1600" dirty="0">
                <a:solidFill>
                  <a:schemeClr val="tx1"/>
                </a:solidFill>
              </a:rPr>
              <a:t>↵</a:t>
            </a:r>
            <a:r>
              <a:rPr lang="en-US" altLang="ja-JP" sz="1600" dirty="0" smtClean="0">
                <a:solidFill>
                  <a:srgbClr val="FF6600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|||</a:t>
            </a:r>
            <a:r>
              <a:rPr lang="en-US" altLang="ja-JP" sz="1600" dirty="0" smtClean="0">
                <a:solidFill>
                  <a:srgbClr val="FF6600"/>
                </a:solidFill>
              </a:rPr>
              <a:t> </a:t>
            </a:r>
            <a:r>
              <a:rPr lang="en-US" altLang="ja-JP" sz="1600" dirty="0"/>
              <a:t>adapter protein</a:t>
            </a:r>
            <a:endParaRPr lang="en-US" altLang="ja-JP" sz="1600" dirty="0" smtClean="0">
              <a:solidFill>
                <a:srgbClr val="FF6600"/>
              </a:solidFill>
              <a:latin typeface="宋体"/>
              <a:ea typeface="宋体"/>
              <a:cs typeface="宋体"/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・</a:t>
            </a:r>
            <a:r>
              <a:rPr lang="en-US" altLang="en-US" sz="1600" dirty="0">
                <a:solidFill>
                  <a:schemeClr val="tx1"/>
                </a:solidFill>
              </a:rPr>
              <a:t>・</a:t>
            </a:r>
            <a:r>
              <a:rPr lang="en-US" altLang="en-US" sz="1600" dirty="0" smtClean="0">
                <a:solidFill>
                  <a:schemeClr val="tx1"/>
                </a:solidFill>
              </a:rPr>
              <a:t>・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848838" y="1226416"/>
            <a:ext cx="1782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>
                <a:solidFill>
                  <a:srgbClr val="000000"/>
                </a:solidFill>
              </a:rPr>
              <a:t>Ja</a:t>
            </a:r>
            <a:r>
              <a:rPr lang="en-US" altLang="ja-JP" dirty="0" smtClean="0">
                <a:solidFill>
                  <a:srgbClr val="000000"/>
                </a:solidFill>
              </a:rPr>
              <a:t>-En dictionary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5" name="円柱 84"/>
          <p:cNvSpPr/>
          <p:nvPr/>
        </p:nvSpPr>
        <p:spPr>
          <a:xfrm>
            <a:off x="3010635" y="1587507"/>
            <a:ext cx="1958750" cy="11520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600" dirty="0" smtClean="0">
              <a:solidFill>
                <a:srgbClr val="FF6600"/>
              </a:solidFill>
              <a:latin typeface="宋体"/>
              <a:ea typeface="宋体"/>
              <a:cs typeface="宋体"/>
            </a:endParaRPr>
          </a:p>
          <a:p>
            <a:pPr algn="ctr"/>
            <a:r>
              <a:rPr lang="ja-JP" altLang="en-US" sz="1600" dirty="0" smtClean="0">
                <a:solidFill>
                  <a:srgbClr val="FF6600"/>
                </a:solidFill>
                <a:latin typeface="宋体"/>
                <a:ea typeface="宋体"/>
                <a:cs typeface="宋体"/>
              </a:rPr>
              <a:t>乙酰化</a:t>
            </a:r>
            <a:r>
              <a:rPr lang="ja-JP" altLang="en-US" sz="1600" dirty="0" smtClean="0">
                <a:solidFill>
                  <a:srgbClr val="008000"/>
                </a:solidFill>
                <a:latin typeface="宋体"/>
                <a:ea typeface="宋体"/>
                <a:cs typeface="宋体"/>
              </a:rPr>
              <a:t>反应</a:t>
            </a:r>
            <a:r>
              <a:rPr lang="en-US" altLang="ja-JP" sz="1600" dirty="0" smtClean="0">
                <a:solidFill>
                  <a:srgbClr val="FF6600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||| </a:t>
            </a:r>
            <a:r>
              <a:rPr lang="en-US" altLang="ja-JP" sz="1600" dirty="0">
                <a:solidFill>
                  <a:schemeClr val="tx1"/>
                </a:solidFill>
              </a:rPr>
              <a:t>↵</a:t>
            </a:r>
            <a:r>
              <a:rPr lang="en-US" altLang="ja-JP" sz="1600" dirty="0" smtClean="0">
                <a:solidFill>
                  <a:srgbClr val="FF6600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a</a:t>
            </a:r>
            <a:r>
              <a:rPr lang="en-US" altLang="ja-JP" sz="1600" dirty="0" smtClean="0"/>
              <a:t>cetylation </a:t>
            </a:r>
            <a:r>
              <a:rPr lang="en-US" altLang="ja-JP" sz="1600" dirty="0"/>
              <a:t>reaction</a:t>
            </a:r>
            <a:endParaRPr lang="en-US" altLang="ja-JP" sz="1600" dirty="0" smtClean="0">
              <a:solidFill>
                <a:srgbClr val="FF6600"/>
              </a:solidFill>
              <a:latin typeface="宋体"/>
              <a:ea typeface="宋体"/>
              <a:cs typeface="宋体"/>
            </a:endParaRPr>
          </a:p>
          <a:p>
            <a:pPr algn="ctr"/>
            <a:r>
              <a:rPr lang="ja-JP" altLang="en-US" sz="1600" dirty="0">
                <a:solidFill>
                  <a:srgbClr val="000000"/>
                </a:solidFill>
              </a:rPr>
              <a:t>・</a:t>
            </a:r>
            <a:r>
              <a:rPr lang="en-US" altLang="en-US" sz="1600" dirty="0">
                <a:solidFill>
                  <a:srgbClr val="000000"/>
                </a:solidFill>
              </a:rPr>
              <a:t>・</a:t>
            </a:r>
            <a:r>
              <a:rPr lang="en-US" altLang="en-US" sz="1600" dirty="0" smtClean="0">
                <a:solidFill>
                  <a:srgbClr val="000000"/>
                </a:solidFill>
              </a:rPr>
              <a:t>・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3116844" y="1247281"/>
            <a:ext cx="1782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 smtClean="0">
                <a:solidFill>
                  <a:srgbClr val="000000"/>
                </a:solidFill>
              </a:rPr>
              <a:t>Zh</a:t>
            </a:r>
            <a:r>
              <a:rPr lang="en-US" altLang="ja-JP" dirty="0" smtClean="0">
                <a:solidFill>
                  <a:srgbClr val="000000"/>
                </a:solidFill>
              </a:rPr>
              <a:t>-En dictionary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8" name="円柱 87"/>
          <p:cNvSpPr/>
          <p:nvPr/>
        </p:nvSpPr>
        <p:spPr>
          <a:xfrm>
            <a:off x="5104549" y="1401104"/>
            <a:ext cx="1188000" cy="10800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Common</a:t>
            </a: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Chinese</a:t>
            </a: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characters</a:t>
            </a:r>
            <a:endParaRPr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90" name="表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525250"/>
              </p:ext>
            </p:extLst>
          </p:nvPr>
        </p:nvGraphicFramePr>
        <p:xfrm>
          <a:off x="6553200" y="1170051"/>
          <a:ext cx="1858873" cy="936081"/>
        </p:xfrm>
        <a:graphic>
          <a:graphicData uri="http://schemas.openxmlformats.org/drawingml/2006/table">
            <a:tbl>
              <a:tblPr firstCol="1" bandCol="1">
                <a:tableStyleId>{69CF1AB2-1976-4502-BF36-3FF5EA218861}</a:tableStyleId>
              </a:tblPr>
              <a:tblGrid>
                <a:gridCol w="492145"/>
                <a:gridCol w="455576"/>
                <a:gridCol w="455576"/>
                <a:gridCol w="455576"/>
              </a:tblGrid>
              <a:tr h="478881"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Zh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CN" altLang="en-US" sz="2400" dirty="0" smtClean="0"/>
                        <a:t>雪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0000FF"/>
                          </a:solidFill>
                        </a:rPr>
                        <a:t>爱</a:t>
                      </a:r>
                      <a:endParaRPr kumimoji="1" lang="ja-JP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rgbClr val="0000FF"/>
                          </a:solidFill>
                        </a:rPr>
                        <a:t>发</a:t>
                      </a:r>
                      <a:endParaRPr kumimoji="1" lang="ja-JP" altLang="en-US" sz="24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2456"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Ja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rgbClr val="0000FF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rgbClr val="0000FF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発</a:t>
                      </a:r>
                      <a:endParaRPr kumimoji="1" lang="ja-JP" altLang="en-US" sz="2400" dirty="0">
                        <a:solidFill>
                          <a:srgbClr val="0000FF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1" name="左中かっこ 90"/>
          <p:cNvSpPr/>
          <p:nvPr/>
        </p:nvSpPr>
        <p:spPr>
          <a:xfrm>
            <a:off x="6334529" y="1215794"/>
            <a:ext cx="126929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4" name="曲線コネクタ 93"/>
          <p:cNvCxnSpPr>
            <a:stCxn id="82" idx="3"/>
            <a:endCxn id="11" idx="0"/>
          </p:cNvCxnSpPr>
          <p:nvPr/>
        </p:nvCxnSpPr>
        <p:spPr>
          <a:xfrm rot="16200000" flipH="1">
            <a:off x="3440566" y="1000079"/>
            <a:ext cx="539420" cy="3976545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曲線コネクタ 97"/>
          <p:cNvCxnSpPr>
            <a:stCxn id="85" idx="3"/>
            <a:endCxn id="11" idx="0"/>
          </p:cNvCxnSpPr>
          <p:nvPr/>
        </p:nvCxnSpPr>
        <p:spPr>
          <a:xfrm rot="16200000" flipH="1">
            <a:off x="4585002" y="2144514"/>
            <a:ext cx="518555" cy="1708539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>
            <a:stCxn id="88" idx="3"/>
            <a:endCxn id="11" idx="0"/>
          </p:cNvCxnSpPr>
          <p:nvPr/>
        </p:nvCxnSpPr>
        <p:spPr>
          <a:xfrm>
            <a:off x="5698549" y="2481104"/>
            <a:ext cx="0" cy="776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31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59" grpId="0"/>
      <p:bldP spid="50" grpId="0"/>
      <p:bldP spid="67" grpId="0" animBg="1"/>
      <p:bldP spid="88" grpId="0" animBg="1"/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Topics Today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83224" y="1128713"/>
            <a:ext cx="8373823" cy="4997450"/>
          </a:xfrm>
        </p:spPr>
        <p:txBody>
          <a:bodyPr/>
          <a:lstStyle/>
          <a:p>
            <a:r>
              <a:rPr lang="en-US" altLang="ja-JP" dirty="0" smtClean="0"/>
              <a:t>Introduction</a:t>
            </a:r>
          </a:p>
          <a:p>
            <a:r>
              <a:rPr lang="en-US" altLang="ja-JP" dirty="0" smtClean="0"/>
              <a:t>Practical J-C </a:t>
            </a:r>
            <a:r>
              <a:rPr lang="en-US" altLang="ja-JP" dirty="0"/>
              <a:t>MT Development </a:t>
            </a:r>
            <a:r>
              <a:rPr lang="en-US" altLang="ja-JP" dirty="0" smtClean="0"/>
              <a:t>Project by JST</a:t>
            </a:r>
            <a:endParaRPr lang="en-US" altLang="ja-JP" dirty="0"/>
          </a:p>
          <a:p>
            <a:r>
              <a:rPr lang="en-US" altLang="ja-JP" dirty="0" smtClean="0"/>
              <a:t>2nd Workshop on Asian Translation (WAT2015)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34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Noise Problem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C119-F55A-8044-B2D1-E38857E383F5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26765" y="5251073"/>
            <a:ext cx="7690471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3000" dirty="0" smtClean="0">
                <a:solidFill>
                  <a:srgbClr val="000000"/>
                </a:solidFill>
              </a:rPr>
              <a:t>In the </a:t>
            </a:r>
            <a:r>
              <a:rPr lang="en-US" altLang="ja-JP" sz="3000" dirty="0">
                <a:solidFill>
                  <a:srgbClr val="000000"/>
                </a:solidFill>
              </a:rPr>
              <a:t>pivot phrase table</a:t>
            </a:r>
            <a:r>
              <a:rPr lang="en-US" altLang="ja-JP" sz="3000" dirty="0" smtClean="0">
                <a:solidFill>
                  <a:srgbClr val="000000"/>
                </a:solidFill>
              </a:rPr>
              <a:t>, the </a:t>
            </a:r>
            <a:r>
              <a:rPr lang="en-US" altLang="ja-JP" sz="3000" dirty="0">
                <a:solidFill>
                  <a:srgbClr val="000000"/>
                </a:solidFill>
              </a:rPr>
              <a:t>average number </a:t>
            </a:r>
            <a:r>
              <a:rPr lang="en-US" altLang="ja-JP" sz="3000" dirty="0" smtClean="0">
                <a:solidFill>
                  <a:srgbClr val="000000"/>
                </a:solidFill>
              </a:rPr>
              <a:t>of translations for </a:t>
            </a:r>
            <a:r>
              <a:rPr lang="en-US" altLang="ja-JP" sz="3000" dirty="0">
                <a:solidFill>
                  <a:srgbClr val="000000"/>
                </a:solidFill>
              </a:rPr>
              <a:t>each source </a:t>
            </a:r>
            <a:r>
              <a:rPr lang="en-US" altLang="ja-JP" sz="3000" dirty="0" smtClean="0">
                <a:solidFill>
                  <a:srgbClr val="000000"/>
                </a:solidFill>
              </a:rPr>
              <a:t>phrase is</a:t>
            </a:r>
            <a:r>
              <a:rPr lang="en-US" altLang="ja-JP" sz="3000" dirty="0" smtClean="0">
                <a:solidFill>
                  <a:srgbClr val="FF0000"/>
                </a:solidFill>
              </a:rPr>
              <a:t> 10,451!</a:t>
            </a:r>
            <a:endParaRPr lang="ja-JP" altLang="en-US" sz="30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615790" y="4469424"/>
            <a:ext cx="188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Pivot</a:t>
            </a:r>
            <a:r>
              <a:rPr lang="en-US" altLang="ja-JP" dirty="0" smtClean="0"/>
              <a:t> </a:t>
            </a:r>
            <a:r>
              <a:rPr lang="en-US" altLang="ja-JP" dirty="0"/>
              <a:t>phrase </a:t>
            </a:r>
            <a:r>
              <a:rPr lang="en-US" altLang="ja-JP" dirty="0" smtClean="0"/>
              <a:t>table</a:t>
            </a:r>
            <a:endParaRPr lang="en-US" altLang="ja-JP" dirty="0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5615790" y="1942637"/>
            <a:ext cx="2700000" cy="2519999"/>
            <a:chOff x="5911685" y="2970088"/>
            <a:chExt cx="2700000" cy="769658"/>
          </a:xfrm>
        </p:grpSpPr>
        <p:sp>
          <p:nvSpPr>
            <p:cNvPr id="22" name="正方形/長方形 21"/>
            <p:cNvSpPr/>
            <p:nvPr/>
          </p:nvSpPr>
          <p:spPr>
            <a:xfrm>
              <a:off x="5911685" y="2970088"/>
              <a:ext cx="2700000" cy="7696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en-US" altLang="ja-JP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914927" y="2987997"/>
              <a:ext cx="2430273" cy="629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u="sng" dirty="0" smtClean="0">
                  <a:solidFill>
                    <a:srgbClr val="008000"/>
                  </a:solidFill>
                </a:rPr>
                <a:t>アダプター</a:t>
              </a:r>
              <a:r>
                <a:rPr lang="en-US" altLang="ja-JP" sz="1600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</a:t>
              </a:r>
              <a:r>
                <a:rPr lang="en-US" altLang="ja-JP" sz="1600" dirty="0" smtClean="0"/>
                <a:t>| </a:t>
              </a:r>
              <a:r>
                <a:rPr lang="ja-JP" altLang="en-US" sz="1600" u="sng" dirty="0" smtClean="0">
                  <a:solidFill>
                    <a:srgbClr val="008000"/>
                  </a:solidFill>
                  <a:latin typeface="宋体"/>
                  <a:ea typeface="宋体"/>
                  <a:cs typeface="宋体"/>
                </a:rPr>
                <a:t>接头</a:t>
              </a:r>
              <a:r>
                <a:rPr lang="en-US" altLang="ja-JP" sz="1600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 smtClean="0"/>
                <a:t>…</a:t>
              </a:r>
            </a:p>
            <a:p>
              <a:r>
                <a:rPr lang="ja-JP" altLang="en-US" sz="1600" u="sng" dirty="0" smtClean="0">
                  <a:solidFill>
                    <a:srgbClr val="008000"/>
                  </a:solidFill>
                </a:rPr>
                <a:t>アダプタ</a:t>
              </a:r>
              <a:r>
                <a:rPr lang="en-US" altLang="ja-JP" sz="1600" u="sng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ja-JP" altLang="en-US" sz="1600" dirty="0">
                  <a:solidFill>
                    <a:srgbClr val="FF0000"/>
                  </a:solidFill>
                  <a:latin typeface="宋体"/>
                  <a:ea typeface="宋体"/>
                  <a:cs typeface="宋体"/>
                </a:rPr>
                <a:t>承载鞍</a:t>
              </a:r>
              <a:r>
                <a:rPr lang="en-US" altLang="ja-JP" sz="1600" dirty="0"/>
                <a:t> ||| </a:t>
              </a:r>
              <a:r>
                <a:rPr lang="en-US" altLang="ja-JP" sz="1600" dirty="0" smtClean="0"/>
                <a:t>…</a:t>
              </a:r>
            </a:p>
            <a:p>
              <a:r>
                <a:rPr lang="ja-JP" altLang="en-US" sz="1600" dirty="0">
                  <a:solidFill>
                    <a:srgbClr val="FF0000"/>
                  </a:solidFill>
                </a:rPr>
                <a:t>しかも</a:t>
              </a:r>
              <a:r>
                <a:rPr lang="en-US" altLang="ja-JP" sz="1600" dirty="0">
                  <a:solidFill>
                    <a:srgbClr val="FF0000"/>
                  </a:solidFill>
                </a:rPr>
                <a:t> </a:t>
              </a:r>
              <a:r>
                <a:rPr lang="en-US" altLang="ja-JP" sz="1600" dirty="0"/>
                <a:t>||</a:t>
              </a:r>
              <a:r>
                <a:rPr lang="en-US" altLang="ja-JP" sz="1600" dirty="0" smtClean="0"/>
                <a:t>| </a:t>
              </a:r>
              <a:r>
                <a:rPr lang="ja-JP" altLang="en-US" sz="1600" u="sng" dirty="0" smtClean="0">
                  <a:solidFill>
                    <a:srgbClr val="008000"/>
                  </a:solidFill>
                  <a:latin typeface="宋体"/>
                  <a:ea typeface="宋体"/>
                  <a:cs typeface="宋体"/>
                </a:rPr>
                <a:t>接头</a:t>
              </a:r>
              <a:r>
                <a:rPr lang="en-US" altLang="ja-JP" sz="1600" dirty="0" smtClean="0">
                  <a:solidFill>
                    <a:srgbClr val="008000"/>
                  </a:solidFill>
                  <a:latin typeface="宋体"/>
                  <a:ea typeface="宋体"/>
                  <a:cs typeface="宋体"/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 smtClean="0"/>
                <a:t>…</a:t>
              </a:r>
            </a:p>
            <a:p>
              <a:r>
                <a:rPr lang="ja-JP" altLang="en-US" sz="1600" dirty="0">
                  <a:solidFill>
                    <a:srgbClr val="FF0000"/>
                  </a:solidFill>
                </a:rPr>
                <a:t>しかも</a:t>
              </a:r>
              <a:r>
                <a:rPr lang="en-US" altLang="ja-JP" sz="1600" dirty="0">
                  <a:solidFill>
                    <a:srgbClr val="FF0000"/>
                  </a:solidFill>
                </a:rPr>
                <a:t> </a:t>
              </a:r>
              <a:r>
                <a:rPr lang="en-US" altLang="ja-JP" sz="1600" dirty="0"/>
                <a:t>||</a:t>
              </a:r>
              <a:r>
                <a:rPr lang="en-US" altLang="ja-JP" sz="1600" dirty="0" smtClean="0"/>
                <a:t>|</a:t>
              </a:r>
              <a:r>
                <a:rPr lang="ja-JP" altLang="en-US" sz="1600" dirty="0">
                  <a:solidFill>
                    <a:srgbClr val="FF0000"/>
                  </a:solidFill>
                  <a:latin typeface="宋体"/>
                  <a:ea typeface="宋体"/>
                  <a:cs typeface="宋体"/>
                </a:rPr>
                <a:t>承载鞍</a:t>
              </a:r>
              <a:r>
                <a:rPr lang="en-US" altLang="ja-JP" sz="1600" dirty="0"/>
                <a:t> ||| …</a:t>
              </a:r>
              <a:endParaRPr lang="en-US" altLang="ja-JP" sz="1600" dirty="0" smtClean="0"/>
            </a:p>
            <a:p>
              <a:r>
                <a:rPr lang="ja-JP" altLang="en-US" sz="1600" dirty="0" smtClean="0">
                  <a:solidFill>
                    <a:srgbClr val="008000"/>
                  </a:solidFill>
                </a:rPr>
                <a:t>反応</a:t>
              </a:r>
              <a:r>
                <a:rPr lang="en-US" altLang="ja-JP" sz="1600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/>
                <a:t>||| </a:t>
              </a:r>
              <a:r>
                <a:rPr lang="ja-JP" altLang="en-US" sz="1600" dirty="0">
                  <a:solidFill>
                    <a:srgbClr val="008000"/>
                  </a:solidFill>
                  <a:latin typeface="宋体"/>
                  <a:ea typeface="宋体"/>
                  <a:cs typeface="宋体"/>
                </a:rPr>
                <a:t>反应</a:t>
              </a:r>
              <a:r>
                <a:rPr lang="en-US" altLang="ja-JP" sz="1600" dirty="0">
                  <a:solidFill>
                    <a:srgbClr val="008000"/>
                  </a:solidFill>
                  <a:ea typeface="宋体"/>
                  <a:cs typeface="宋体"/>
                </a:rPr>
                <a:t> </a:t>
              </a:r>
              <a:r>
                <a:rPr lang="en-US" altLang="ja-JP" sz="1600" dirty="0"/>
                <a:t>||| </a:t>
              </a:r>
              <a:r>
                <a:rPr lang="en-US" altLang="ja-JP" sz="1600" dirty="0" smtClean="0"/>
                <a:t>…</a:t>
              </a:r>
            </a:p>
            <a:p>
              <a:r>
                <a:rPr lang="ja-JP" altLang="en-US" sz="1600" dirty="0">
                  <a:solidFill>
                    <a:srgbClr val="008000"/>
                  </a:solidFill>
                </a:rPr>
                <a:t>反応</a:t>
              </a:r>
              <a:r>
                <a:rPr lang="en-US" altLang="ja-JP" sz="1600" dirty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ja-JP" altLang="en-US" sz="1600" dirty="0">
                  <a:solidFill>
                    <a:srgbClr val="FF0000"/>
                  </a:solidFill>
                  <a:latin typeface="宋体"/>
                  <a:ea typeface="宋体"/>
                  <a:cs typeface="宋体"/>
                </a:rPr>
                <a:t>合成</a:t>
              </a:r>
              <a:r>
                <a:rPr lang="en-US" altLang="ja-JP" sz="1600" dirty="0"/>
                <a:t> ||| </a:t>
              </a:r>
              <a:r>
                <a:rPr lang="en-US" altLang="ja-JP" sz="1600" dirty="0" smtClean="0"/>
                <a:t>…</a:t>
              </a:r>
            </a:p>
            <a:p>
              <a:r>
                <a:rPr lang="ja-JP" altLang="en-US" sz="1600" dirty="0">
                  <a:solidFill>
                    <a:srgbClr val="FF0000"/>
                  </a:solidFill>
                </a:rPr>
                <a:t>計算</a:t>
              </a:r>
              <a:r>
                <a:rPr lang="en-US" altLang="ja-JP" sz="1600" dirty="0">
                  <a:solidFill>
                    <a:srgbClr val="FF0000"/>
                  </a:solidFill>
                </a:rPr>
                <a:t> </a:t>
              </a:r>
              <a:r>
                <a:rPr lang="en-US" altLang="ja-JP" sz="1600" dirty="0"/>
                <a:t>||</a:t>
              </a:r>
              <a:r>
                <a:rPr lang="en-US" altLang="ja-JP" sz="1600" dirty="0" smtClean="0"/>
                <a:t>| </a:t>
              </a:r>
              <a:r>
                <a:rPr lang="ja-JP" altLang="en-US" sz="1600" dirty="0">
                  <a:solidFill>
                    <a:srgbClr val="008000"/>
                  </a:solidFill>
                  <a:latin typeface="宋体"/>
                  <a:ea typeface="宋体"/>
                  <a:cs typeface="宋体"/>
                </a:rPr>
                <a:t>反应</a:t>
              </a:r>
              <a:r>
                <a:rPr lang="en-US" altLang="ja-JP" sz="1600" dirty="0">
                  <a:solidFill>
                    <a:srgbClr val="008000"/>
                  </a:solidFill>
                  <a:ea typeface="宋体"/>
                  <a:cs typeface="宋体"/>
                </a:rPr>
                <a:t> </a:t>
              </a:r>
              <a:r>
                <a:rPr lang="en-US" altLang="ja-JP" sz="1600" dirty="0"/>
                <a:t>||| </a:t>
              </a:r>
              <a:r>
                <a:rPr lang="en-US" altLang="ja-JP" sz="1600" dirty="0" smtClean="0"/>
                <a:t>…</a:t>
              </a:r>
            </a:p>
            <a:p>
              <a:r>
                <a:rPr lang="ja-JP" altLang="en-US" sz="1600" dirty="0">
                  <a:solidFill>
                    <a:srgbClr val="FF0000"/>
                  </a:solidFill>
                </a:rPr>
                <a:t>計算</a:t>
              </a:r>
              <a:r>
                <a:rPr lang="en-US" altLang="ja-JP" sz="1600" dirty="0">
                  <a:solidFill>
                    <a:srgbClr val="FF0000"/>
                  </a:solidFill>
                </a:rPr>
                <a:t> </a:t>
              </a:r>
              <a:r>
                <a:rPr lang="en-US" altLang="ja-JP" sz="1600" dirty="0"/>
                <a:t>|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 </a:t>
              </a:r>
              <a:r>
                <a:rPr lang="ja-JP" altLang="en-US" sz="1600" dirty="0">
                  <a:solidFill>
                    <a:srgbClr val="FF0000"/>
                  </a:solidFill>
                  <a:latin typeface="宋体"/>
                  <a:ea typeface="宋体"/>
                  <a:cs typeface="宋体"/>
                </a:rPr>
                <a:t>合成</a:t>
              </a:r>
              <a:r>
                <a:rPr lang="en-US" altLang="ja-JP" sz="1600" dirty="0"/>
                <a:t> ||| …</a:t>
              </a: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6831057" y="3627900"/>
              <a:ext cx="492443" cy="109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・</a:t>
              </a:r>
              <a:r>
                <a:rPr lang="en-US" altLang="en-US" sz="1600" dirty="0" smtClean="0"/>
                <a:t>・・</a:t>
              </a:r>
              <a:endParaRPr lang="en-US" altLang="ja-JP" sz="1600" dirty="0"/>
            </a:p>
          </p:txBody>
        </p:sp>
      </p:grpSp>
      <p:cxnSp>
        <p:nvCxnSpPr>
          <p:cNvPr id="31" name="直線矢印コネクタ 30"/>
          <p:cNvCxnSpPr>
            <a:stCxn id="34" idx="3"/>
            <a:endCxn id="39" idx="1"/>
          </p:cNvCxnSpPr>
          <p:nvPr/>
        </p:nvCxnSpPr>
        <p:spPr>
          <a:xfrm>
            <a:off x="3634950" y="2406528"/>
            <a:ext cx="610954" cy="791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59" idx="3"/>
            <a:endCxn id="39" idx="1"/>
          </p:cNvCxnSpPr>
          <p:nvPr/>
        </p:nvCxnSpPr>
        <p:spPr>
          <a:xfrm flipV="1">
            <a:off x="3634950" y="3198293"/>
            <a:ext cx="610954" cy="8790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図形グループ 32"/>
          <p:cNvGrpSpPr/>
          <p:nvPr/>
        </p:nvGrpSpPr>
        <p:grpSpPr>
          <a:xfrm>
            <a:off x="934950" y="1704485"/>
            <a:ext cx="2700000" cy="1404085"/>
            <a:chOff x="2050791" y="3214513"/>
            <a:chExt cx="2700000" cy="829109"/>
          </a:xfrm>
        </p:grpSpPr>
        <p:sp>
          <p:nvSpPr>
            <p:cNvPr id="34" name="正方形/長方形 33"/>
            <p:cNvSpPr/>
            <p:nvPr/>
          </p:nvSpPr>
          <p:spPr>
            <a:xfrm>
              <a:off x="2050791" y="3214513"/>
              <a:ext cx="2700000" cy="8291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en-US" altLang="ja-JP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053922" y="3246230"/>
              <a:ext cx="2658300" cy="490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u="sng" dirty="0" smtClean="0">
                  <a:solidFill>
                    <a:srgbClr val="008000"/>
                  </a:solidFill>
                </a:rPr>
                <a:t>アダプター</a:t>
              </a:r>
              <a:r>
                <a:rPr lang="en-US" altLang="ja-JP" sz="1600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u="sng" dirty="0" smtClean="0">
                  <a:solidFill>
                    <a:srgbClr val="0000FF"/>
                  </a:solidFill>
                </a:rPr>
                <a:t>adapter</a:t>
              </a:r>
              <a:r>
                <a:rPr lang="en-US" altLang="ja-JP" sz="1600" dirty="0" smtClean="0">
                  <a:solidFill>
                    <a:srgbClr val="0000FF"/>
                  </a:solidFill>
                </a:rPr>
                <a:t> </a:t>
              </a:r>
              <a:r>
                <a:rPr lang="en-US" altLang="ja-JP" sz="1600" dirty="0"/>
                <a:t>||| </a:t>
              </a:r>
              <a:r>
                <a:rPr lang="en-US" altLang="ja-JP" sz="1600" dirty="0" smtClean="0"/>
                <a:t>…</a:t>
              </a:r>
            </a:p>
            <a:p>
              <a:r>
                <a:rPr lang="ja-JP" altLang="en-US" sz="1600" dirty="0" smtClean="0">
                  <a:solidFill>
                    <a:srgbClr val="FF0000"/>
                  </a:solidFill>
                </a:rPr>
                <a:t>しかも</a:t>
              </a:r>
              <a:r>
                <a:rPr lang="en-US" altLang="ja-JP" sz="1600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u="sng" dirty="0">
                  <a:solidFill>
                    <a:srgbClr val="0000FF"/>
                  </a:solidFill>
                </a:rPr>
                <a:t>adapter</a:t>
              </a:r>
              <a:r>
                <a:rPr lang="en-US" altLang="ja-JP" sz="1600" dirty="0">
                  <a:solidFill>
                    <a:srgbClr val="0000FF"/>
                  </a:solidFill>
                </a:rPr>
                <a:t> </a:t>
              </a:r>
              <a:r>
                <a:rPr lang="en-US" altLang="ja-JP" sz="1600" dirty="0"/>
                <a:t>||| …</a:t>
              </a:r>
              <a:endParaRPr lang="en-US" altLang="ja-JP" sz="1600" dirty="0" smtClean="0"/>
            </a:p>
            <a:p>
              <a:r>
                <a:rPr lang="en-US" altLang="ja-JP" sz="1600" dirty="0" smtClean="0"/>
                <a:t> </a:t>
              </a:r>
              <a:endParaRPr lang="en-US" altLang="ja-JP" sz="1600" dirty="0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053922" y="3544530"/>
              <a:ext cx="2194231" cy="345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>
                  <a:solidFill>
                    <a:srgbClr val="008000"/>
                  </a:solidFill>
                </a:rPr>
                <a:t>反応</a:t>
              </a:r>
              <a:r>
                <a:rPr lang="en-US" altLang="ja-JP" sz="1600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 smtClean="0">
                  <a:solidFill>
                    <a:srgbClr val="0000FF"/>
                  </a:solidFill>
                </a:rPr>
                <a:t>reaction</a:t>
              </a:r>
              <a:r>
                <a:rPr lang="en-US" altLang="ja-JP" sz="1600" dirty="0">
                  <a:solidFill>
                    <a:srgbClr val="0000FF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 smtClean="0"/>
                <a:t>…</a:t>
              </a:r>
            </a:p>
            <a:p>
              <a:r>
                <a:rPr lang="ja-JP" altLang="en-US" sz="1600" dirty="0" smtClean="0">
                  <a:solidFill>
                    <a:srgbClr val="FF0000"/>
                  </a:solidFill>
                </a:rPr>
                <a:t>計算</a:t>
              </a:r>
              <a:r>
                <a:rPr lang="en-US" altLang="ja-JP" sz="1600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>
                  <a:solidFill>
                    <a:srgbClr val="0000FF"/>
                  </a:solidFill>
                </a:rPr>
                <a:t>reaction </a:t>
              </a:r>
              <a:r>
                <a:rPr lang="en-US" altLang="ja-JP" sz="1600" dirty="0"/>
                <a:t>||| …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113972" y="3827410"/>
              <a:ext cx="492443" cy="2125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・</a:t>
              </a:r>
              <a:r>
                <a:rPr lang="en-US" altLang="en-US" sz="1600" dirty="0" smtClean="0"/>
                <a:t>・・</a:t>
              </a:r>
              <a:endParaRPr lang="en-US" altLang="ja-JP" sz="1600" dirty="0"/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934950" y="1328829"/>
            <a:ext cx="2645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Source-Pivot  </a:t>
            </a:r>
            <a:r>
              <a:rPr lang="en-US" altLang="ja-JP" dirty="0" smtClean="0"/>
              <a:t>phrase </a:t>
            </a:r>
            <a:r>
              <a:rPr lang="en-US" altLang="ja-JP" dirty="0"/>
              <a:t>table</a:t>
            </a:r>
          </a:p>
        </p:txBody>
      </p:sp>
      <p:sp>
        <p:nvSpPr>
          <p:cNvPr id="39" name="角丸四角形 38"/>
          <p:cNvSpPr/>
          <p:nvPr/>
        </p:nvSpPr>
        <p:spPr>
          <a:xfrm>
            <a:off x="4245904" y="2928293"/>
            <a:ext cx="1080000" cy="5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Pivoting</a:t>
            </a:r>
          </a:p>
        </p:txBody>
      </p:sp>
      <p:cxnSp>
        <p:nvCxnSpPr>
          <p:cNvPr id="40" name="直線矢印コネクタ 39"/>
          <p:cNvCxnSpPr>
            <a:stCxn id="39" idx="3"/>
            <a:endCxn id="22" idx="1"/>
          </p:cNvCxnSpPr>
          <p:nvPr/>
        </p:nvCxnSpPr>
        <p:spPr>
          <a:xfrm>
            <a:off x="5325904" y="3198293"/>
            <a:ext cx="289886" cy="4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図形グループ 57"/>
          <p:cNvGrpSpPr/>
          <p:nvPr/>
        </p:nvGrpSpPr>
        <p:grpSpPr>
          <a:xfrm>
            <a:off x="934950" y="3375336"/>
            <a:ext cx="2700000" cy="1404000"/>
            <a:chOff x="2067065" y="4692740"/>
            <a:chExt cx="2700000" cy="1404000"/>
          </a:xfrm>
        </p:grpSpPr>
        <p:sp>
          <p:nvSpPr>
            <p:cNvPr id="59" name="正方形/長方形 58"/>
            <p:cNvSpPr/>
            <p:nvPr/>
          </p:nvSpPr>
          <p:spPr>
            <a:xfrm>
              <a:off x="2067065" y="4692740"/>
              <a:ext cx="2700000" cy="1404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en-US" altLang="ja-JP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2070196" y="4692740"/>
              <a:ext cx="2234105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0000FF"/>
                  </a:solidFill>
                </a:rPr>
                <a:t>reaction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</a:t>
              </a:r>
              <a:r>
                <a:rPr lang="en-US" altLang="ja-JP" sz="1600" dirty="0" smtClean="0"/>
                <a:t>| </a:t>
              </a:r>
              <a:r>
                <a:rPr lang="ja-JP" altLang="en-US" sz="1600" dirty="0" smtClean="0">
                  <a:solidFill>
                    <a:srgbClr val="008000"/>
                  </a:solidFill>
                  <a:latin typeface="宋体"/>
                  <a:ea typeface="宋体"/>
                  <a:cs typeface="宋体"/>
                </a:rPr>
                <a:t>反应</a:t>
              </a:r>
              <a:r>
                <a:rPr lang="en-US" altLang="ja-JP" sz="1600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 smtClean="0"/>
                <a:t>…</a:t>
              </a:r>
            </a:p>
            <a:p>
              <a:r>
                <a:rPr lang="en-US" altLang="ja-JP" sz="1600" dirty="0">
                  <a:solidFill>
                    <a:srgbClr val="0000FF"/>
                  </a:solidFill>
                </a:rPr>
                <a:t>reaction </a:t>
              </a:r>
              <a:r>
                <a:rPr lang="en-US" altLang="ja-JP" sz="1600" dirty="0"/>
                <a:t>||</a:t>
              </a:r>
              <a:r>
                <a:rPr lang="en-US" altLang="ja-JP" sz="1600" dirty="0" smtClean="0"/>
                <a:t>| </a:t>
              </a:r>
              <a:r>
                <a:rPr lang="ja-JP" altLang="en-US" sz="1600" dirty="0" smtClean="0">
                  <a:solidFill>
                    <a:srgbClr val="FF0000"/>
                  </a:solidFill>
                  <a:latin typeface="宋体"/>
                  <a:ea typeface="宋体"/>
                  <a:cs typeface="宋体"/>
                </a:rPr>
                <a:t>合成</a:t>
              </a:r>
              <a:r>
                <a:rPr lang="en-US" altLang="ja-JP" sz="1600" dirty="0" smtClean="0"/>
                <a:t> |</a:t>
              </a:r>
              <a:r>
                <a:rPr lang="en-US" altLang="ja-JP" sz="1600" dirty="0"/>
                <a:t>|| …</a:t>
              </a: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2070196" y="5186234"/>
              <a:ext cx="236495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u="sng" dirty="0">
                  <a:solidFill>
                    <a:srgbClr val="0000FF"/>
                  </a:solidFill>
                </a:rPr>
                <a:t>adapter</a:t>
              </a:r>
              <a:r>
                <a:rPr lang="en-US" altLang="ja-JP" sz="1600" dirty="0">
                  <a:solidFill>
                    <a:srgbClr val="0000FF"/>
                  </a:solidFill>
                </a:rPr>
                <a:t> </a:t>
              </a:r>
              <a:r>
                <a:rPr lang="en-US" altLang="ja-JP" sz="1600" dirty="0"/>
                <a:t>||</a:t>
              </a:r>
              <a:r>
                <a:rPr lang="en-US" altLang="ja-JP" sz="1600" dirty="0" smtClean="0"/>
                <a:t>| </a:t>
              </a:r>
              <a:r>
                <a:rPr lang="ja-JP" altLang="en-US" sz="1600" u="sng" dirty="0" smtClean="0">
                  <a:solidFill>
                    <a:srgbClr val="008000"/>
                  </a:solidFill>
                  <a:latin typeface="宋体"/>
                  <a:ea typeface="宋体"/>
                  <a:cs typeface="宋体"/>
                </a:rPr>
                <a:t>接头</a:t>
              </a:r>
              <a:r>
                <a:rPr lang="en-US" altLang="ja-JP" sz="1600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600" dirty="0" smtClean="0"/>
                <a:t>|</a:t>
              </a:r>
              <a:r>
                <a:rPr lang="en-US" altLang="ja-JP" sz="1600" dirty="0"/>
                <a:t>|| </a:t>
              </a:r>
              <a:r>
                <a:rPr lang="en-US" altLang="ja-JP" sz="1600" dirty="0" smtClean="0"/>
                <a:t>…</a:t>
              </a:r>
              <a:endParaRPr lang="en-US" altLang="ja-JP" sz="1600" dirty="0"/>
            </a:p>
            <a:p>
              <a:r>
                <a:rPr lang="en-US" altLang="ja-JP" sz="1600" u="sng" dirty="0">
                  <a:solidFill>
                    <a:srgbClr val="0000FF"/>
                  </a:solidFill>
                </a:rPr>
                <a:t>adapter</a:t>
              </a:r>
              <a:r>
                <a:rPr lang="en-US" altLang="ja-JP" sz="1600" dirty="0">
                  <a:solidFill>
                    <a:srgbClr val="0000FF"/>
                  </a:solidFill>
                </a:rPr>
                <a:t> </a:t>
              </a:r>
              <a:r>
                <a:rPr lang="en-US" altLang="ja-JP" sz="1600" dirty="0"/>
                <a:t>||</a:t>
              </a:r>
              <a:r>
                <a:rPr lang="en-US" altLang="ja-JP" sz="1600" dirty="0" smtClean="0"/>
                <a:t>| </a:t>
              </a:r>
              <a:r>
                <a:rPr lang="ja-JP" altLang="en-US" sz="1600" dirty="0" smtClean="0">
                  <a:solidFill>
                    <a:srgbClr val="FF0000"/>
                  </a:solidFill>
                  <a:latin typeface="宋体"/>
                  <a:ea typeface="宋体"/>
                  <a:cs typeface="宋体"/>
                </a:rPr>
                <a:t>承载鞍</a:t>
              </a:r>
              <a:r>
                <a:rPr lang="en-US" altLang="ja-JP" sz="1600" dirty="0" smtClean="0"/>
                <a:t> |</a:t>
              </a:r>
              <a:r>
                <a:rPr lang="en-US" altLang="ja-JP" sz="1600" dirty="0"/>
                <a:t>|| …</a:t>
              </a:r>
              <a:endParaRPr lang="en-US" altLang="ja-JP" sz="1600" dirty="0" smtClean="0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3116844" y="5758186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・</a:t>
              </a:r>
              <a:r>
                <a:rPr lang="en-US" altLang="en-US" sz="1600" dirty="0" smtClean="0"/>
                <a:t>・・</a:t>
              </a:r>
              <a:endParaRPr lang="en-US" altLang="ja-JP" sz="1600" dirty="0"/>
            </a:p>
          </p:txBody>
        </p:sp>
      </p:grpSp>
      <p:sp>
        <p:nvSpPr>
          <p:cNvPr id="68" name="正方形/長方形 67"/>
          <p:cNvSpPr/>
          <p:nvPr/>
        </p:nvSpPr>
        <p:spPr>
          <a:xfrm>
            <a:off x="934950" y="4787094"/>
            <a:ext cx="255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Pivot-Target </a:t>
            </a:r>
            <a:r>
              <a:rPr lang="en-US" altLang="ja-JP" dirty="0" smtClean="0"/>
              <a:t>phrase </a:t>
            </a:r>
            <a:r>
              <a:rPr lang="en-US" altLang="ja-JP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84884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Significance Pruning (1/2) </a:t>
            </a:r>
            <a:br>
              <a:rPr lang="en-US" altLang="ja-JP" dirty="0" smtClean="0"/>
            </a:br>
            <a:r>
              <a:rPr lang="en-US" altLang="ja-JP" sz="2800" dirty="0" smtClean="0"/>
              <a:t>[Johnson+ 2007]</a:t>
            </a:r>
            <a:endParaRPr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Contingency table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phrase pairs in corpus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C119-F55A-8044-B2D1-E38857E383F5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5" name="図 4" descr="スクリーンショット 2015-04-16 13.59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92" y="2792789"/>
            <a:ext cx="6215261" cy="2267909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 flipH="1">
            <a:off x="850760" y="1956425"/>
            <a:ext cx="2539914" cy="764609"/>
          </a:xfrm>
          <a:prstGeom prst="wedgeRoundRectCallout">
            <a:avLst>
              <a:gd name="adj1" fmla="val -34990"/>
              <a:gd name="adj2" fmla="val 9999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/>
              <a:t># parallel sentences containing phrase s, t</a:t>
            </a:r>
            <a:endParaRPr lang="ja-JP" altLang="en-US" sz="2000" dirty="0"/>
          </a:p>
        </p:txBody>
      </p:sp>
      <p:sp>
        <p:nvSpPr>
          <p:cNvPr id="7" name="角丸四角形吹き出し 6"/>
          <p:cNvSpPr/>
          <p:nvPr/>
        </p:nvSpPr>
        <p:spPr>
          <a:xfrm flipH="1">
            <a:off x="5616466" y="1956425"/>
            <a:ext cx="2539914" cy="764609"/>
          </a:xfrm>
          <a:prstGeom prst="wedgeRoundRectCallout">
            <a:avLst>
              <a:gd name="adj1" fmla="val -34990"/>
              <a:gd name="adj2" fmla="val 9999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/>
              <a:t># source sentences containing phrase s</a:t>
            </a:r>
            <a:endParaRPr lang="ja-JP" altLang="en-US" sz="2000" dirty="0"/>
          </a:p>
        </p:txBody>
      </p:sp>
      <p:sp>
        <p:nvSpPr>
          <p:cNvPr id="8" name="角丸四角形吹き出し 7"/>
          <p:cNvSpPr/>
          <p:nvPr/>
        </p:nvSpPr>
        <p:spPr>
          <a:xfrm flipH="1">
            <a:off x="850760" y="5199286"/>
            <a:ext cx="2539914" cy="764609"/>
          </a:xfrm>
          <a:prstGeom prst="wedgeRoundRectCallout">
            <a:avLst>
              <a:gd name="adj1" fmla="val -36266"/>
              <a:gd name="adj2" fmla="val -9577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/>
              <a:t># target sentences containing phrase t</a:t>
            </a:r>
            <a:endParaRPr lang="ja-JP" altLang="en-US" sz="2000" dirty="0"/>
          </a:p>
        </p:txBody>
      </p:sp>
      <p:sp>
        <p:nvSpPr>
          <p:cNvPr id="9" name="角丸四角形吹き出し 8"/>
          <p:cNvSpPr/>
          <p:nvPr/>
        </p:nvSpPr>
        <p:spPr>
          <a:xfrm flipH="1">
            <a:off x="5811339" y="5199286"/>
            <a:ext cx="2539914" cy="764609"/>
          </a:xfrm>
          <a:prstGeom prst="wedgeRoundRectCallout">
            <a:avLst>
              <a:gd name="adj1" fmla="val -21470"/>
              <a:gd name="adj2" fmla="val -8984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/>
              <a:t># parallel sentences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645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Significance Pruning (2/2) </a:t>
            </a:r>
            <a:br>
              <a:rPr lang="en-US" altLang="ja-JP" dirty="0" smtClean="0"/>
            </a:br>
            <a:r>
              <a:rPr lang="en-US" altLang="ja-JP" sz="2800" dirty="0" smtClean="0"/>
              <a:t>[Johnson+ 2007]</a:t>
            </a:r>
            <a:endParaRPr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Fisher’s exact test 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C119-F55A-8044-B2D1-E38857E383F5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5" name="図 4" descr="スクリーンショット 2015-04-16 14.01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6" y="1848109"/>
            <a:ext cx="5687288" cy="1752385"/>
          </a:xfrm>
          <a:prstGeom prst="rect">
            <a:avLst/>
          </a:prstGeom>
        </p:spPr>
      </p:pic>
      <p:pic>
        <p:nvPicPr>
          <p:cNvPr id="6" name="図 5" descr="スクリーンショット 2015-04-16 14.02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90756"/>
            <a:ext cx="4873627" cy="125424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475656" y="5061088"/>
            <a:ext cx="619611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3000" dirty="0" smtClean="0"/>
              <a:t>Phrase </a:t>
            </a:r>
            <a:r>
              <a:rPr lang="en-US" altLang="ja-JP" sz="3000" dirty="0"/>
              <a:t>pairs with a p-value </a:t>
            </a:r>
            <a:r>
              <a:rPr lang="en-US" altLang="ja-JP" sz="3000" dirty="0" smtClean="0">
                <a:solidFill>
                  <a:srgbClr val="0000FF"/>
                </a:solidFill>
              </a:rPr>
              <a:t>larger</a:t>
            </a:r>
            <a:r>
              <a:rPr lang="en-US" altLang="ja-JP" sz="3000" dirty="0" smtClean="0"/>
              <a:t> than </a:t>
            </a:r>
          </a:p>
          <a:p>
            <a:r>
              <a:rPr lang="en-US" altLang="ja-JP" sz="3000" dirty="0" smtClean="0"/>
              <a:t>a threshold are pruned</a:t>
            </a:r>
            <a:endParaRPr lang="ja-JP" altLang="en-US" sz="3000" dirty="0"/>
          </a:p>
        </p:txBody>
      </p:sp>
      <p:sp>
        <p:nvSpPr>
          <p:cNvPr id="8" name="正方形/長方形 7"/>
          <p:cNvSpPr/>
          <p:nvPr/>
        </p:nvSpPr>
        <p:spPr>
          <a:xfrm>
            <a:off x="6567592" y="2308803"/>
            <a:ext cx="220835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400" dirty="0" err="1" smtClean="0">
                <a:solidFill>
                  <a:srgbClr val="0000FF"/>
                </a:solidFill>
              </a:rPr>
              <a:t>Hypergeometric</a:t>
            </a:r>
            <a:r>
              <a:rPr lang="en-US" altLang="ja-JP" sz="2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ja-JP" sz="2400" dirty="0" err="1" smtClean="0">
                <a:solidFill>
                  <a:srgbClr val="0000FF"/>
                </a:solidFill>
              </a:rPr>
              <a:t>distibution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9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Reranking</a:t>
            </a:r>
            <a:r>
              <a:rPr lang="en-US" dirty="0" smtClean="0"/>
              <a:t> by NN model</a:t>
            </a:r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C119-F55A-8044-B2D1-E38857E383F5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6" name="Shape 42"/>
          <p:cNvSpPr/>
          <p:nvPr/>
        </p:nvSpPr>
        <p:spPr>
          <a:xfrm>
            <a:off x="6367140" y="3810495"/>
            <a:ext cx="2417064" cy="782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9" y="0"/>
                </a:moveTo>
                <a:cubicBezTo>
                  <a:pt x="1867" y="0"/>
                  <a:pt x="1679" y="484"/>
                  <a:pt x="1679" y="1080"/>
                </a:cubicBezTo>
                <a:lnTo>
                  <a:pt x="1679" y="8640"/>
                </a:lnTo>
                <a:lnTo>
                  <a:pt x="0" y="10800"/>
                </a:lnTo>
                <a:lnTo>
                  <a:pt x="1679" y="12960"/>
                </a:lnTo>
                <a:lnTo>
                  <a:pt x="1679" y="20520"/>
                </a:lnTo>
                <a:cubicBezTo>
                  <a:pt x="1679" y="21116"/>
                  <a:pt x="1867" y="21600"/>
                  <a:pt x="2099" y="21600"/>
                </a:cubicBezTo>
                <a:lnTo>
                  <a:pt x="21180" y="21600"/>
                </a:lnTo>
                <a:cubicBezTo>
                  <a:pt x="21412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12" y="0"/>
                  <a:pt x="21180" y="0"/>
                </a:cubicBezTo>
                <a:lnTo>
                  <a:pt x="2099" y="0"/>
                </a:lnTo>
                <a:close/>
              </a:path>
            </a:pathLst>
          </a:cu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800" tIns="50800" rIns="50800" bIns="50800" anchor="ctr"/>
          <a:lstStyle>
            <a:lvl1pPr>
              <a:defRPr sz="2400"/>
            </a:lvl1pPr>
          </a:lstStyle>
          <a:p>
            <a:pPr lvl="0" algn="ctr">
              <a:defRPr sz="1800"/>
            </a:pPr>
            <a:r>
              <a:rPr lang="en-US" sz="2000" dirty="0" smtClean="0"/>
              <a:t>Character based </a:t>
            </a:r>
          </a:p>
          <a:p>
            <a:pPr lvl="0" algn="ctr">
              <a:defRPr sz="1800"/>
            </a:pPr>
            <a:r>
              <a:rPr lang="en-US" sz="2000" dirty="0" smtClean="0"/>
              <a:t>model</a:t>
            </a:r>
            <a:endParaRPr lang="en-US" sz="2000" dirty="0"/>
          </a:p>
        </p:txBody>
      </p:sp>
      <p:sp>
        <p:nvSpPr>
          <p:cNvPr id="8" name="角丸四角形 7"/>
          <p:cNvSpPr/>
          <p:nvPr/>
        </p:nvSpPr>
        <p:spPr>
          <a:xfrm>
            <a:off x="4490719" y="3802873"/>
            <a:ext cx="1760108" cy="7901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 smtClean="0">
                <a:solidFill>
                  <a:schemeClr val="bg1"/>
                </a:solidFill>
              </a:rPr>
              <a:t>Reranker</a:t>
            </a:r>
            <a:r>
              <a:rPr lang="en-US" altLang="ja-JP" b="1" dirty="0" smtClean="0">
                <a:solidFill>
                  <a:schemeClr val="bg1"/>
                </a:solidFill>
              </a:rPr>
              <a:t> with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neural</a:t>
            </a:r>
            <a:r>
              <a:rPr lang="ja-JP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ja-JP" b="1" dirty="0" smtClean="0">
                <a:solidFill>
                  <a:schemeClr val="bg1"/>
                </a:solidFill>
              </a:rPr>
              <a:t>features</a:t>
            </a:r>
          </a:p>
        </p:txBody>
      </p:sp>
      <p:sp>
        <p:nvSpPr>
          <p:cNvPr id="9" name="円柱 8"/>
          <p:cNvSpPr/>
          <p:nvPr/>
        </p:nvSpPr>
        <p:spPr>
          <a:xfrm>
            <a:off x="1387277" y="2815259"/>
            <a:ext cx="2088000" cy="1871999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600" u="sng" dirty="0" smtClean="0">
              <a:solidFill>
                <a:srgbClr val="008000"/>
              </a:solidFill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アダプター</a:t>
            </a:r>
            <a:r>
              <a:rPr lang="ja-JP" altLang="en-US" sz="1600" dirty="0">
                <a:solidFill>
                  <a:schemeClr val="tx1"/>
                </a:solidFill>
              </a:rPr>
              <a:t>蛋白質</a:t>
            </a:r>
            <a:r>
              <a:rPr lang="en-US" altLang="ja-JP" sz="1600" dirty="0">
                <a:solidFill>
                  <a:schemeClr val="tx1"/>
                </a:solidFill>
              </a:rPr>
              <a:t> ↵ ||| </a:t>
            </a:r>
            <a:r>
              <a:rPr lang="ja-JP" altLang="en-US" sz="16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接头蛋白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アセチル化反応</a:t>
            </a:r>
            <a:r>
              <a:rPr lang="en-US" altLang="ja-JP" sz="1600" dirty="0" smtClean="0">
                <a:solidFill>
                  <a:schemeClr val="tx1"/>
                </a:solidFill>
              </a:rPr>
              <a:t> ||| ↵</a:t>
            </a: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乙酰化</a:t>
            </a:r>
            <a:r>
              <a:rPr lang="ja-JP" altLang="en-US" sz="16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反应</a:t>
            </a:r>
            <a:endParaRPr lang="en-US" altLang="ja-JP" sz="1600" dirty="0" smtClean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・</a:t>
            </a:r>
            <a:r>
              <a:rPr lang="en-US" altLang="en-US" sz="1600" dirty="0">
                <a:solidFill>
                  <a:schemeClr val="tx1"/>
                </a:solidFill>
              </a:rPr>
              <a:t>・</a:t>
            </a:r>
            <a:r>
              <a:rPr lang="en-US" altLang="en-US" sz="1600" dirty="0" smtClean="0">
                <a:solidFill>
                  <a:schemeClr val="tx1"/>
                </a:solidFill>
              </a:rPr>
              <a:t>・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grpSp>
        <p:nvGrpSpPr>
          <p:cNvPr id="10" name="図形グループ 51"/>
          <p:cNvGrpSpPr/>
          <p:nvPr/>
        </p:nvGrpSpPr>
        <p:grpSpPr>
          <a:xfrm>
            <a:off x="1837277" y="5276954"/>
            <a:ext cx="1188000" cy="395313"/>
            <a:chOff x="221624" y="939301"/>
            <a:chExt cx="1188000" cy="395313"/>
          </a:xfrm>
        </p:grpSpPr>
        <p:sp>
          <p:nvSpPr>
            <p:cNvPr id="11" name="正方形/長方形 10"/>
            <p:cNvSpPr/>
            <p:nvPr/>
          </p:nvSpPr>
          <p:spPr>
            <a:xfrm>
              <a:off x="221624" y="939301"/>
              <a:ext cx="1188000" cy="3953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en-US" altLang="ja-JP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369296" y="1057526"/>
              <a:ext cx="360000" cy="0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369296" y="1209926"/>
              <a:ext cx="360000" cy="0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73392" y="1057526"/>
              <a:ext cx="360000" cy="0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73392" y="1209926"/>
              <a:ext cx="360000" cy="0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正方形/長方形 15"/>
          <p:cNvSpPr/>
          <p:nvPr/>
        </p:nvSpPr>
        <p:spPr>
          <a:xfrm>
            <a:off x="1361016" y="5706528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err="1" smtClean="0"/>
              <a:t>Ja-Zh</a:t>
            </a:r>
            <a:r>
              <a:rPr lang="en-US" altLang="ja-JP" dirty="0" smtClean="0"/>
              <a:t> parallel</a:t>
            </a:r>
            <a:r>
              <a:rPr lang="ja-JP" altLang="en-US" dirty="0" smtClean="0"/>
              <a:t> </a:t>
            </a:r>
            <a:r>
              <a:rPr lang="en-US" altLang="ja-JP" dirty="0" smtClean="0"/>
              <a:t>corpus</a:t>
            </a:r>
            <a:br>
              <a:rPr lang="en-US" altLang="ja-JP" dirty="0" smtClean="0"/>
            </a:br>
            <a:r>
              <a:rPr lang="en-US" altLang="ja-JP" dirty="0" smtClean="0"/>
              <a:t>(ASPEC, 680k)</a:t>
            </a:r>
            <a:endParaRPr lang="en-US" altLang="ja-JP" dirty="0"/>
          </a:p>
        </p:txBody>
      </p:sp>
      <p:sp>
        <p:nvSpPr>
          <p:cNvPr id="17" name="正方形/長方形 16"/>
          <p:cNvSpPr/>
          <p:nvPr/>
        </p:nvSpPr>
        <p:spPr>
          <a:xfrm>
            <a:off x="900547" y="1556718"/>
            <a:ext cx="3046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>
                <a:solidFill>
                  <a:srgbClr val="0000FF"/>
                </a:solidFill>
              </a:rPr>
              <a:t>Ja-</a:t>
            </a:r>
            <a:r>
              <a:rPr lang="en-US" altLang="ja-JP" dirty="0" err="1" smtClean="0">
                <a:solidFill>
                  <a:srgbClr val="0000FF"/>
                </a:solidFill>
              </a:rPr>
              <a:t>Zh</a:t>
            </a:r>
            <a:r>
              <a:rPr lang="en-US" altLang="ja-JP" dirty="0" smtClean="0">
                <a:solidFill>
                  <a:srgbClr val="0000FF"/>
                </a:solidFill>
              </a:rPr>
              <a:t> dictionary </a:t>
            </a:r>
            <a:r>
              <a:rPr lang="en-US" altLang="ja-JP" dirty="0">
                <a:solidFill>
                  <a:srgbClr val="0000FF"/>
                </a:solidFill>
              </a:rPr>
              <a:t/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en-US" altLang="ja-JP" dirty="0" smtClean="0">
                <a:solidFill>
                  <a:srgbClr val="0000FF"/>
                </a:solidFill>
              </a:rPr>
              <a:t>automatically</a:t>
            </a:r>
            <a:r>
              <a:rPr lang="ja-JP" altLang="en-US" dirty="0" smtClean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constructed</a:t>
            </a:r>
            <a:r>
              <a:rPr lang="en-US" altLang="ja-JP" dirty="0">
                <a:solidFill>
                  <a:srgbClr val="0000FF"/>
                </a:solidFill>
              </a:rPr>
              <a:t/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en-US" altLang="ja-JP" dirty="0" smtClean="0">
                <a:solidFill>
                  <a:srgbClr val="0000FF"/>
                </a:solidFill>
              </a:rPr>
              <a:t>by</a:t>
            </a:r>
            <a:r>
              <a:rPr lang="ja-JP" altLang="en-US" dirty="0" smtClean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the</a:t>
            </a:r>
            <a:r>
              <a:rPr lang="ja-JP" altLang="en-US" dirty="0" smtClean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baseline method</a:t>
            </a:r>
            <a:br>
              <a:rPr lang="en-US" altLang="ja-JP" dirty="0" smtClean="0">
                <a:solidFill>
                  <a:srgbClr val="0000FF"/>
                </a:solidFill>
              </a:rPr>
            </a:br>
            <a:r>
              <a:rPr lang="en-US" altLang="ja-JP" dirty="0" smtClean="0">
                <a:solidFill>
                  <a:srgbClr val="0000FF"/>
                </a:solidFill>
              </a:rPr>
              <a:t>(3.6M entries)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339021" y="1128498"/>
            <a:ext cx="2028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 smtClean="0"/>
              <a:t>ジアルキルアミン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Dialkyl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amine</a:t>
            </a:r>
            <a:r>
              <a:rPr lang="en-US" altLang="en-US" sz="2000" dirty="0" smtClean="0"/>
              <a:t>)</a:t>
            </a:r>
            <a:endParaRPr lang="ja-JP" altLang="en-US" sz="2000" dirty="0"/>
          </a:p>
        </p:txBody>
      </p:sp>
      <p:grpSp>
        <p:nvGrpSpPr>
          <p:cNvPr id="19" name="図形グループ 2"/>
          <p:cNvGrpSpPr/>
          <p:nvPr/>
        </p:nvGrpSpPr>
        <p:grpSpPr>
          <a:xfrm>
            <a:off x="4120327" y="2290746"/>
            <a:ext cx="2500893" cy="1076983"/>
            <a:chOff x="3315488" y="1366533"/>
            <a:chExt cx="2500893" cy="1076983"/>
          </a:xfrm>
        </p:grpSpPr>
        <p:sp>
          <p:nvSpPr>
            <p:cNvPr id="20" name="正方形/長方形 19"/>
            <p:cNvSpPr/>
            <p:nvPr/>
          </p:nvSpPr>
          <p:spPr>
            <a:xfrm>
              <a:off x="3315488" y="1366533"/>
              <a:ext cx="2500893" cy="107698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en-US" altLang="ja-JP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3318618" y="1366534"/>
              <a:ext cx="23415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>
                  <a:latin typeface="宋体"/>
                  <a:ea typeface="宋体"/>
                  <a:cs typeface="宋体"/>
                </a:rPr>
                <a:t>二烷基仲胺</a:t>
              </a:r>
              <a:r>
                <a:rPr lang="en-US" altLang="ja-JP" sz="1600" dirty="0" smtClean="0"/>
                <a:t> |</a:t>
              </a:r>
              <a:r>
                <a:rPr lang="en-US" altLang="ja-JP" sz="1600" dirty="0"/>
                <a:t>|| -1.66314 </a:t>
              </a: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318618" y="1616882"/>
              <a:ext cx="21363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b="1" dirty="0" smtClean="0">
                  <a:solidFill>
                    <a:srgbClr val="FF0000"/>
                  </a:solidFill>
                  <a:latin typeface="宋体"/>
                  <a:ea typeface="宋体"/>
                  <a:cs typeface="宋体"/>
                </a:rPr>
                <a:t>二烃基胺</a:t>
              </a:r>
              <a:r>
                <a:rPr lang="en-US" altLang="ja-JP" sz="1600" dirty="0" smtClean="0"/>
                <a:t> |</a:t>
              </a:r>
              <a:r>
                <a:rPr lang="en-US" altLang="ja-JP" sz="1600" dirty="0"/>
                <a:t>|| -2.09771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387358" y="2096422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・</a:t>
              </a:r>
              <a:r>
                <a:rPr lang="en-US" altLang="en-US" sz="1600" dirty="0" smtClean="0"/>
                <a:t>・・</a:t>
              </a:r>
              <a:endParaRPr lang="en-US" altLang="ja-JP" sz="1600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318618" y="1861010"/>
              <a:ext cx="2325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>
                  <a:latin typeface="宋体"/>
                  <a:ea typeface="宋体"/>
                  <a:cs typeface="宋体"/>
                </a:rPr>
                <a:t>二烷基酰胺</a:t>
              </a:r>
              <a:r>
                <a:rPr lang="en-US" altLang="ja-JP" sz="1600" dirty="0" smtClean="0"/>
                <a:t> ||</a:t>
              </a:r>
              <a:r>
                <a:rPr lang="en-US" altLang="ja-JP" sz="1600" dirty="0"/>
                <a:t>| -2.46545</a:t>
              </a:r>
            </a:p>
          </p:txBody>
        </p:sp>
      </p:grpSp>
      <p:grpSp>
        <p:nvGrpSpPr>
          <p:cNvPr id="25" name="図形グループ 3"/>
          <p:cNvGrpSpPr/>
          <p:nvPr/>
        </p:nvGrpSpPr>
        <p:grpSpPr>
          <a:xfrm>
            <a:off x="4123693" y="4976639"/>
            <a:ext cx="2536496" cy="1076983"/>
            <a:chOff x="3467888" y="4151210"/>
            <a:chExt cx="2536496" cy="1076983"/>
          </a:xfrm>
        </p:grpSpPr>
        <p:sp>
          <p:nvSpPr>
            <p:cNvPr id="26" name="正方形/長方形 25"/>
            <p:cNvSpPr/>
            <p:nvPr/>
          </p:nvSpPr>
          <p:spPr>
            <a:xfrm>
              <a:off x="3467888" y="4151210"/>
              <a:ext cx="2500893" cy="107698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en-US" altLang="ja-JP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471018" y="4151211"/>
              <a:ext cx="22403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b="1" dirty="0" smtClean="0">
                  <a:solidFill>
                    <a:srgbClr val="FF0000"/>
                  </a:solidFill>
                  <a:latin typeface="宋体"/>
                  <a:ea typeface="宋体"/>
                  <a:cs typeface="宋体"/>
                </a:rPr>
                <a:t>二烃基胺</a:t>
              </a:r>
              <a:r>
                <a:rPr lang="en-US" altLang="ja-JP" sz="1600" dirty="0" smtClean="0"/>
                <a:t> |</a:t>
              </a:r>
              <a:r>
                <a:rPr lang="en-US" altLang="ja-JP" sz="1600" dirty="0"/>
                <a:t>|| -</a:t>
              </a:r>
              <a:r>
                <a:rPr lang="en-US" altLang="ja-JP" sz="1600" dirty="0" smtClean="0"/>
                <a:t>82.57215</a:t>
              </a:r>
              <a:endParaRPr lang="en-US" altLang="ja-JP" sz="1600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471018" y="4401559"/>
              <a:ext cx="25333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>
                  <a:latin typeface="宋体"/>
                  <a:ea typeface="宋体"/>
                  <a:cs typeface="宋体"/>
                </a:rPr>
                <a:t>二烷</a:t>
              </a:r>
              <a:r>
                <a:rPr lang="ja-JP" altLang="en-US" sz="1600" dirty="0" smtClean="0">
                  <a:latin typeface="宋体"/>
                  <a:ea typeface="宋体"/>
                  <a:cs typeface="宋体"/>
                </a:rPr>
                <a:t>基仲胺</a:t>
              </a:r>
              <a:r>
                <a:rPr lang="en-US" altLang="ja-JP" sz="1600" dirty="0" smtClean="0"/>
                <a:t> ||</a:t>
              </a:r>
              <a:r>
                <a:rPr lang="en-US" altLang="ja-JP" sz="1600" dirty="0"/>
                <a:t>| -</a:t>
              </a:r>
              <a:r>
                <a:rPr lang="en-US" altLang="ja-JP" sz="1600" dirty="0" smtClean="0"/>
                <a:t>109.61948</a:t>
              </a:r>
              <a:endParaRPr lang="en-US" altLang="ja-JP" sz="1600" dirty="0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539758" y="4881099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・</a:t>
              </a:r>
              <a:r>
                <a:rPr lang="en-US" altLang="en-US" sz="1600" dirty="0" smtClean="0"/>
                <a:t>・・</a:t>
              </a:r>
              <a:endParaRPr lang="en-US" altLang="ja-JP" sz="1600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471018" y="4645687"/>
              <a:ext cx="25333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>
                  <a:latin typeface="宋体"/>
                  <a:ea typeface="宋体"/>
                  <a:cs typeface="宋体"/>
                </a:rPr>
                <a:t>二烷基酰胺</a:t>
              </a:r>
              <a:r>
                <a:rPr lang="en-US" altLang="ja-JP" sz="1600" dirty="0" smtClean="0"/>
                <a:t> ||</a:t>
              </a:r>
              <a:r>
                <a:rPr lang="en-US" altLang="ja-JP" sz="1600" dirty="0"/>
                <a:t>| </a:t>
              </a:r>
              <a:r>
                <a:rPr lang="en-US" altLang="ja-JP" sz="1600" dirty="0" smtClean="0"/>
                <a:t>-118.26405</a:t>
              </a:r>
              <a:endParaRPr lang="en-US" altLang="ja-JP" sz="1600" dirty="0"/>
            </a:p>
          </p:txBody>
        </p:sp>
      </p:grpSp>
      <p:cxnSp>
        <p:nvCxnSpPr>
          <p:cNvPr id="31" name="直線矢印コネクタ 30"/>
          <p:cNvCxnSpPr>
            <a:stCxn id="9" idx="4"/>
            <a:endCxn id="8" idx="1"/>
          </p:cNvCxnSpPr>
          <p:nvPr/>
        </p:nvCxnSpPr>
        <p:spPr>
          <a:xfrm>
            <a:off x="3475277" y="3751259"/>
            <a:ext cx="1015442" cy="446708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11" idx="3"/>
            <a:endCxn id="8" idx="1"/>
          </p:cNvCxnSpPr>
          <p:nvPr/>
        </p:nvCxnSpPr>
        <p:spPr>
          <a:xfrm flipV="1">
            <a:off x="3025277" y="4197967"/>
            <a:ext cx="1465442" cy="1276644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20" idx="2"/>
            <a:endCxn id="8" idx="0"/>
          </p:cNvCxnSpPr>
          <p:nvPr/>
        </p:nvCxnSpPr>
        <p:spPr>
          <a:xfrm flipH="1">
            <a:off x="5370773" y="3367729"/>
            <a:ext cx="1" cy="435144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8" idx="2"/>
            <a:endCxn id="26" idx="0"/>
          </p:cNvCxnSpPr>
          <p:nvPr/>
        </p:nvCxnSpPr>
        <p:spPr>
          <a:xfrm>
            <a:off x="5370773" y="4593061"/>
            <a:ext cx="3367" cy="383578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5365882" y="1836384"/>
            <a:ext cx="1" cy="435144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47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Character-based</a:t>
            </a:r>
            <a:r>
              <a:rPr lang="en-US" dirty="0" smtClean="0"/>
              <a:t> NN Model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Learn character-based NN translation model for both translation directions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hlinkClick r:id="rId2"/>
              </a:rPr>
              <a:t>Groundhog </a:t>
            </a:r>
            <a:r>
              <a:rPr lang="en-US" dirty="0" smtClean="0">
                <a:solidFill>
                  <a:schemeClr val="tx1"/>
                </a:solidFill>
              </a:rPr>
              <a:t>framework </a:t>
            </a:r>
            <a:r>
              <a:rPr lang="en-US" dirty="0" smtClean="0"/>
              <a:t>for learning</a:t>
            </a:r>
          </a:p>
          <a:p>
            <a:pPr lvl="0"/>
            <a:r>
              <a:rPr lang="en-US" dirty="0" smtClean="0"/>
              <a:t>Model can be used </a:t>
            </a:r>
            <a:r>
              <a:rPr lang="en-US" altLang="ja-JP" dirty="0" smtClean="0"/>
              <a:t>also</a:t>
            </a:r>
            <a:r>
              <a:rPr lang="ja-JP" altLang="en-US" dirty="0" smtClean="0"/>
              <a:t> </a:t>
            </a:r>
            <a:r>
              <a:rPr lang="en-US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translation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OOV words</a:t>
            </a: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C119-F55A-8044-B2D1-E38857E383F5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952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Dataset for Experiments</a:t>
            </a:r>
            <a:endParaRPr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950211"/>
              </p:ext>
            </p:extLst>
          </p:nvPr>
        </p:nvGraphicFramePr>
        <p:xfrm>
          <a:off x="1217653" y="1491560"/>
          <a:ext cx="308414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580"/>
                <a:gridCol w="1022829"/>
                <a:gridCol w="97673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 </a:t>
                      </a:r>
                      <a:endParaRPr lang="en-US" altLang="ja-JP" dirty="0" smtClean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-En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(1.4M)</a:t>
                      </a:r>
                      <a:endParaRPr lang="en-US" altLang="ja-JP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Wiki title 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361</a:t>
                      </a:r>
                      <a:r>
                        <a:rPr kumimoji="1" lang="en-US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ja-JP" alt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54k</a:t>
                      </a:r>
                      <a:endParaRPr lang="ja-JP" alt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EDR 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491k</a:t>
                      </a:r>
                      <a:endParaRPr lang="ja-JP" alt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JST</a:t>
                      </a:r>
                      <a:endParaRPr lang="en-US" altLang="ja-JP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550k</a:t>
                      </a:r>
                      <a:endParaRPr lang="ja-JP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En-</a:t>
                      </a:r>
                      <a:r>
                        <a:rPr kumimoji="1" lang="en-US" altLang="ja-JP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</a:t>
                      </a: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(4.5M)</a:t>
                      </a:r>
                      <a:endParaRPr lang="en-US" altLang="ja-JP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Wiki title 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151k</a:t>
                      </a:r>
                      <a:endParaRPr lang="ja-JP" alt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48k</a:t>
                      </a:r>
                      <a:endParaRPr lang="ja-JP" alt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909k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Wanfang</a:t>
                      </a:r>
                      <a:endParaRPr lang="en-US" altLang="ja-JP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2.0M</a:t>
                      </a:r>
                      <a:endParaRPr lang="ja-JP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ISTIC</a:t>
                      </a:r>
                      <a:endParaRPr lang="en-US" altLang="ja-JP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1.4M </a:t>
                      </a:r>
                      <a:endParaRPr lang="ja-JP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Ja-Zh</a:t>
                      </a: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(561k)</a:t>
                      </a:r>
                      <a:endParaRPr lang="en-US" altLang="ja-JP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Wiki title 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175k</a:t>
                      </a:r>
                      <a:endParaRPr lang="ja-JP" alt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54k</a:t>
                      </a:r>
                      <a:endParaRPr lang="ja-JP" alt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EDR 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330k</a:t>
                      </a:r>
                      <a:endParaRPr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C119-F55A-8044-B2D1-E38857E383F5}" type="slidenum">
              <a:rPr lang="ja-JP" altLang="en-US" smtClean="0"/>
              <a:pPr/>
              <a:t>25</a:t>
            </a:fld>
            <a:endParaRPr lang="ja-JP" altLang="en-US"/>
          </a:p>
        </p:txBody>
      </p:sp>
      <p:graphicFrame>
        <p:nvGraphicFramePr>
          <p:cNvPr id="6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722674"/>
              </p:ext>
            </p:extLst>
          </p:nvPr>
        </p:nvGraphicFramePr>
        <p:xfrm>
          <a:off x="4972705" y="1491560"/>
          <a:ext cx="3268137" cy="37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18"/>
                <a:gridCol w="1122680"/>
                <a:gridCol w="97673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 </a:t>
                      </a:r>
                      <a:endParaRPr lang="en-US" altLang="ja-JP" dirty="0" smtClean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-En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(49.1M)</a:t>
                      </a:r>
                      <a:endParaRPr lang="en-US" altLang="ja-JP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LCAS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3.5M</a:t>
                      </a:r>
                      <a:endParaRPr lang="ja-JP" alt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Abst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itle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22.6M</a:t>
                      </a:r>
                      <a:endParaRPr lang="ja-JP" alt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Abst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JICST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19.9M</a:t>
                      </a:r>
                      <a:endParaRPr lang="ja-JP" alt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ASPEC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3.0M</a:t>
                      </a:r>
                      <a:endParaRPr lang="ja-JP" altLang="en-US" dirty="0" smtClean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En-</a:t>
                      </a:r>
                      <a:r>
                        <a:rPr kumimoji="1" lang="en-US" altLang="ja-JP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</a:t>
                      </a: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(8.7M)</a:t>
                      </a:r>
                      <a:endParaRPr lang="en-US" altLang="ja-JP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LCAS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6.0M</a:t>
                      </a:r>
                      <a:endParaRPr lang="ja-JP" alt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LCAS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itle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1.0M</a:t>
                      </a:r>
                      <a:endParaRPr lang="ja-JP" alt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ISTIC PC 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1.5M </a:t>
                      </a:r>
                      <a:endParaRPr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Ja-Zh</a:t>
                      </a: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(680k)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ASPEC</a:t>
                      </a:r>
                      <a:endParaRPr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680k</a:t>
                      </a:r>
                      <a:endParaRPr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1450319" y="1060673"/>
            <a:ext cx="25607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Bilingual dictionaries</a:t>
            </a:r>
            <a:endParaRPr lang="ja-JP" altLang="en-US" sz="2200" dirty="0"/>
          </a:p>
        </p:txBody>
      </p:sp>
      <p:sp>
        <p:nvSpPr>
          <p:cNvPr id="8" name="正方形/長方形 7"/>
          <p:cNvSpPr/>
          <p:nvPr/>
        </p:nvSpPr>
        <p:spPr>
          <a:xfrm>
            <a:off x="5609576" y="1060673"/>
            <a:ext cx="19943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 smtClean="0"/>
              <a:t>Parallel </a:t>
            </a:r>
            <a:r>
              <a:rPr lang="en-US" altLang="ja-JP" sz="2200" dirty="0"/>
              <a:t>corpora</a:t>
            </a:r>
            <a:endParaRPr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7676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C119-F55A-8044-B2D1-E38857E383F5}" type="slidenum">
              <a:rPr lang="ja-JP" altLang="en-US" smtClean="0"/>
              <a:pPr/>
              <a:t>26</a:t>
            </a:fld>
            <a:endParaRPr lang="ja-JP" altLang="en-US"/>
          </a:p>
        </p:txBody>
      </p:sp>
      <p:graphicFrame>
        <p:nvGraphicFramePr>
          <p:cNvPr id="7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080072"/>
              </p:ext>
            </p:extLst>
          </p:nvPr>
        </p:nvGraphicFramePr>
        <p:xfrm>
          <a:off x="646595" y="1202816"/>
          <a:ext cx="828876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775"/>
                <a:gridCol w="784294"/>
                <a:gridCol w="627380"/>
                <a:gridCol w="1089578"/>
                <a:gridCol w="1089578"/>
                <a:gridCol w="1089578"/>
                <a:gridCol w="1089578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 </a:t>
                      </a:r>
                      <a:endParaRPr lang="en-US" altLang="ja-JP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BLEU4</a:t>
                      </a:r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OOV</a:t>
                      </a:r>
                      <a:b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altLang="ja-JP" dirty="0" smtClean="0"/>
                        <a:t>(%)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Accuracy w/ OOV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Accuracy w/o OOV </a:t>
                      </a:r>
                      <a:endParaRPr lang="en-US" altLang="ja-JP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hu-HU" altLang="ja-JP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best </a:t>
                      </a:r>
                      <a:endParaRPr lang="hu-HU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best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hu-HU" altLang="ja-JP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best </a:t>
                      </a:r>
                      <a:endParaRPr lang="hu-HU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best 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1. Direct only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40.84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26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0.3721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0.5255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0.5011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0.7082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2. Pivot only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53.32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8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0.5038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0.7284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0.5470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0.7908</a:t>
                      </a:r>
                      <a:endParaRPr lang="ja-JP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3. </a:t>
                      </a:r>
                      <a:r>
                        <a:rPr kumimoji="1" lang="en-US" altLang="ja-JP" sz="1800" dirty="0" err="1" smtClean="0"/>
                        <a:t>Direct+Pivot</a:t>
                      </a:r>
                      <a:r>
                        <a:rPr kumimoji="1" lang="en-US" altLang="ja-JP" sz="1800" dirty="0" smtClean="0"/>
                        <a:t> (1+2)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54.52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0.5136</a:t>
                      </a:r>
                      <a:endParaRPr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0.7367</a:t>
                      </a:r>
                      <a:endParaRPr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0.5574</a:t>
                      </a:r>
                      <a:endParaRPr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0.7994</a:t>
                      </a:r>
                      <a:endParaRPr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4. 3 + Statistical Pruning*</a:t>
                      </a:r>
                      <a:endParaRPr kumimoji="1" lang="ja-JP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55.86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0.5303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0.7260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0.5755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0.7878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5. 4 + NN </a:t>
                      </a:r>
                      <a:r>
                        <a:rPr kumimoji="1" lang="en-US" altLang="ja-JP" dirty="0" err="1" smtClean="0">
                          <a:solidFill>
                            <a:schemeClr val="tx1"/>
                          </a:solidFill>
                        </a:rPr>
                        <a:t>Reranking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58.55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0.5566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0.7260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0.6040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0.7878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6. 4 + SVM </a:t>
                      </a:r>
                      <a:r>
                        <a:rPr kumimoji="1" lang="en-US" altLang="ja-JP" dirty="0" err="1" smtClean="0">
                          <a:solidFill>
                            <a:schemeClr val="tx1"/>
                          </a:solidFill>
                        </a:rPr>
                        <a:t>Reranking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55.28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0.5472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0.7260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0.5938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0.7878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7. 5 + OOV translation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58.00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0.5588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0.7300</a:t>
                      </a:r>
                      <a:endParaRPr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8. 6 + OOV translation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54.85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0.5494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0.7300</a:t>
                      </a:r>
                      <a:endParaRPr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931121" y="4911216"/>
            <a:ext cx="562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* Only pivot-target phrase table is pruned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6595" y="5325135"/>
            <a:ext cx="828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Evaluated on </a:t>
            </a:r>
            <a:r>
              <a:rPr lang="en-US" altLang="ja-JP" sz="2400" dirty="0" err="1"/>
              <a:t>Ja-Zh</a:t>
            </a:r>
            <a:r>
              <a:rPr lang="en-US" altLang="ja-JP" sz="2400" dirty="0"/>
              <a:t> Iwanami biology and life science dictionaries </a:t>
            </a:r>
          </a:p>
          <a:p>
            <a:r>
              <a:rPr lang="en-US" altLang="ja-JP" sz="2400" dirty="0"/>
              <a:t>   </a:t>
            </a:r>
            <a:r>
              <a:rPr lang="fi-FI" altLang="ja-JP" sz="2400" dirty="0"/>
              <a:t>(</a:t>
            </a:r>
            <a:r>
              <a:rPr lang="fi-FI" altLang="ja-JP" sz="2400" dirty="0" err="1"/>
              <a:t>dev</a:t>
            </a:r>
            <a:r>
              <a:rPr lang="fi-FI" altLang="ja-JP" sz="2400" dirty="0"/>
              <a:t>: 4,983 </a:t>
            </a:r>
            <a:r>
              <a:rPr lang="fi-FI" altLang="ja-JP" sz="2400" dirty="0" err="1"/>
              <a:t>pairs</a:t>
            </a:r>
            <a:r>
              <a:rPr lang="fi-FI" altLang="ja-JP" sz="2400" dirty="0"/>
              <a:t>, </a:t>
            </a:r>
            <a:r>
              <a:rPr lang="fi-FI" altLang="ja-JP" sz="2400" dirty="0" err="1"/>
              <a:t>test</a:t>
            </a:r>
            <a:r>
              <a:rPr lang="fi-FI" altLang="ja-JP" sz="2400" dirty="0"/>
              <a:t>: 4,982 </a:t>
            </a:r>
            <a:r>
              <a:rPr lang="fi-FI" altLang="ja-JP" sz="2400" dirty="0" err="1"/>
              <a:t>pairs</a:t>
            </a:r>
            <a:r>
              <a:rPr lang="fi-FI" altLang="ja-JP" sz="2400" dirty="0"/>
              <a:t>) </a:t>
            </a:r>
            <a:r>
              <a:rPr lang="en-US" altLang="ja-JP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347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Underestimation Problem</a:t>
            </a:r>
            <a:endParaRPr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764482"/>
              </p:ext>
            </p:extLst>
          </p:nvPr>
        </p:nvGraphicFramePr>
        <p:xfrm>
          <a:off x="582614" y="1128713"/>
          <a:ext cx="83757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153"/>
                <a:gridCol w="1272533"/>
                <a:gridCol w="1277858"/>
                <a:gridCol w="518715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Type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term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References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Translations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粘質土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粘质土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黏质土</a:t>
                      </a:r>
                      <a:endParaRPr kumimoji="1" lang="ja-JP" altLang="en-US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kern="1200" dirty="0" smtClean="0">
                          <a:solidFill>
                            <a:srgbClr val="FF0000"/>
                          </a:solidFill>
                          <a:latin typeface="宋体"/>
                          <a:ea typeface="宋体"/>
                          <a:cs typeface="宋体"/>
                        </a:rPr>
                        <a:t>粘性土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软泥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黏土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粘质土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黏性土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亚粘土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粘质土壤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粘性土壤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黏性土地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粘土质</a:t>
                      </a:r>
                      <a:endParaRPr kumimoji="1" lang="ja-JP" altLang="en-US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チョウザメ類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鲟形目鱼类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鲟鱼类</a:t>
                      </a:r>
                      <a:endParaRPr kumimoji="1" lang="ja-JP" altLang="en-US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鲟形目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鲟鱼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鱘科类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rgbClr val="FF0000"/>
                          </a:solidFill>
                          <a:latin typeface="宋体"/>
                          <a:ea typeface="宋体"/>
                          <a:cs typeface="宋体"/>
                        </a:rPr>
                        <a:t>鲟鱼类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鲟类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鱘科亚纲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鲟鱼亚纲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鱘科化合物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鲟鱼化合物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鲟亚纲</a:t>
                      </a:r>
                      <a:endParaRPr kumimoji="1" lang="ja-JP" altLang="en-US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心血管系デコンディショニング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心血管脱适应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心血管脱锻炼</a:t>
                      </a:r>
                      <a:endParaRPr kumimoji="1" lang="ja-JP" altLang="en-US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血管脱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心血管系统去条件化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心血管去条件化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去条件化心血管系统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血管去条件化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心血管系去条件化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去条件化心血管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去条件化的心血管系统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去条件化对心血管系统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latin typeface="宋体"/>
                          <a:ea typeface="宋体"/>
                          <a:cs typeface="宋体"/>
                        </a:rPr>
                        <a:t>心血管系统的去条件化</a:t>
                      </a:r>
                      <a:endParaRPr kumimoji="1" lang="ja-JP" altLang="en-US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C119-F55A-8044-B2D1-E38857E383F5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3224" y="3968433"/>
            <a:ext cx="837509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Type </a:t>
            </a:r>
            <a:r>
              <a:rPr lang="en-US" altLang="ja-JP" sz="2400" dirty="0"/>
              <a:t>1: top 1 </a:t>
            </a:r>
            <a:r>
              <a:rPr lang="en-US" altLang="ja-JP" sz="2400" dirty="0" smtClean="0"/>
              <a:t>is correct</a:t>
            </a:r>
            <a:r>
              <a:rPr lang="en-US" altLang="ja-JP" sz="2400" dirty="0"/>
              <a:t>, </a:t>
            </a:r>
            <a:r>
              <a:rPr lang="en-US" altLang="ja-JP" sz="2400" dirty="0" smtClean="0"/>
              <a:t>but </a:t>
            </a:r>
            <a:r>
              <a:rPr lang="en-US" altLang="ja-JP" sz="2400" dirty="0"/>
              <a:t>not </a:t>
            </a:r>
            <a:r>
              <a:rPr lang="en-US" altLang="ja-JP" sz="2400" dirty="0" smtClean="0"/>
              <a:t>covered by the references</a:t>
            </a:r>
          </a:p>
          <a:p>
            <a:r>
              <a:rPr lang="en-US" altLang="ja-JP" sz="2400" dirty="0" smtClean="0"/>
              <a:t>Type </a:t>
            </a:r>
            <a:r>
              <a:rPr lang="en-US" altLang="ja-JP" sz="2400" dirty="0"/>
              <a:t>2: correct one </a:t>
            </a:r>
            <a:r>
              <a:rPr lang="en-US" altLang="ja-JP" sz="2400" dirty="0" smtClean="0"/>
              <a:t>is listed in top 20</a:t>
            </a:r>
          </a:p>
          <a:p>
            <a:r>
              <a:rPr lang="en-US" altLang="ja-JP" sz="2400" dirty="0" smtClean="0"/>
              <a:t>Type 3: correct </a:t>
            </a:r>
            <a:r>
              <a:rPr lang="en-US" altLang="ja-JP" sz="2400" dirty="0"/>
              <a:t>one </a:t>
            </a:r>
            <a:r>
              <a:rPr lang="en-US" altLang="ja-JP" sz="2400" dirty="0" smtClean="0"/>
              <a:t>is *</a:t>
            </a:r>
            <a:r>
              <a:rPr lang="en-US" altLang="ja-JP" sz="2400" dirty="0"/>
              <a:t>not* </a:t>
            </a:r>
            <a:r>
              <a:rPr lang="en-US" altLang="ja-JP" sz="2400" dirty="0" smtClean="0"/>
              <a:t>listed </a:t>
            </a:r>
            <a:r>
              <a:rPr lang="en-US" altLang="ja-JP" sz="2400" dirty="0"/>
              <a:t>in top 20</a:t>
            </a:r>
            <a:endParaRPr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67239" y="5253476"/>
            <a:ext cx="64088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76% (38/50) of </a:t>
            </a:r>
            <a:r>
              <a:rPr lang="ja-JP" altLang="ja-JP" sz="2800" dirty="0" smtClean="0"/>
              <a:t>t</a:t>
            </a:r>
            <a:r>
              <a:rPr lang="en-US" altLang="ja-JP" sz="2800" dirty="0" smtClean="0"/>
              <a:t>he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errors belong to Type 1</a:t>
            </a:r>
          </a:p>
          <a:p>
            <a:r>
              <a:rPr lang="ja-JP" altLang="ja-JP" sz="2800" dirty="0"/>
              <a:t>  </a:t>
            </a:r>
            <a:r>
              <a:rPr lang="ja-JP" altLang="en-US" sz="2800" dirty="0" smtClean="0"/>
              <a:t> </a:t>
            </a:r>
            <a:r>
              <a:rPr lang="ja-JP" altLang="ja-JP" sz="2800" dirty="0" smtClean="0"/>
              <a:t>=&gt;</a:t>
            </a:r>
            <a:r>
              <a:rPr lang="ja-JP" altLang="ja-JP" sz="2800" dirty="0"/>
              <a:t> </a:t>
            </a:r>
            <a:r>
              <a:rPr lang="en-US" altLang="ja-JP" sz="2800" dirty="0" smtClean="0"/>
              <a:t>actual 1-best </a:t>
            </a:r>
            <a:r>
              <a:rPr lang="en-US" altLang="ja-JP" sz="2800" dirty="0"/>
              <a:t>accuracy is about </a:t>
            </a:r>
            <a:r>
              <a:rPr lang="en-US" altLang="ja-JP" sz="2800" dirty="0" smtClean="0">
                <a:solidFill>
                  <a:srgbClr val="FF0000"/>
                </a:solidFill>
              </a:rPr>
              <a:t>90%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4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 of Dictionary Construction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proposed</a:t>
            </a:r>
            <a:r>
              <a:rPr lang="ja-JP" altLang="en-US" dirty="0" smtClean="0"/>
              <a:t> </a:t>
            </a:r>
            <a:r>
              <a:rPr lang="en-US" altLang="ja-JP" dirty="0" smtClean="0"/>
              <a:t>method,</a:t>
            </a:r>
            <a:r>
              <a:rPr lang="ja-JP" altLang="en-US" dirty="0" smtClean="0"/>
              <a:t> </a:t>
            </a:r>
            <a:r>
              <a:rPr lang="en-US" altLang="ja-JP" dirty="0" smtClean="0"/>
              <a:t>we constructed 3.6M</a:t>
            </a:r>
            <a:r>
              <a:rPr lang="ja-JP" altLang="en-US" dirty="0" smtClean="0"/>
              <a:t> </a:t>
            </a:r>
            <a:r>
              <a:rPr lang="en-US" altLang="ja-JP" dirty="0" smtClean="0"/>
              <a:t>dictionary</a:t>
            </a:r>
            <a:r>
              <a:rPr lang="ja-JP" altLang="en-US" dirty="0" smtClean="0"/>
              <a:t> </a:t>
            </a:r>
            <a:r>
              <a:rPr lang="en-US" altLang="ja-JP" dirty="0" smtClean="0"/>
              <a:t>by</a:t>
            </a:r>
            <a:r>
              <a:rPr lang="ja-JP" altLang="en-US" dirty="0" smtClean="0"/>
              <a:t> </a:t>
            </a:r>
            <a:r>
              <a:rPr lang="en-US" altLang="ja-JP" dirty="0" smtClean="0"/>
              <a:t>translating</a:t>
            </a:r>
            <a:r>
              <a:rPr lang="ja-JP" altLang="en-US" dirty="0" smtClean="0"/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Ja</a:t>
            </a:r>
            <a:r>
              <a:rPr lang="en-US" altLang="ja-JP" dirty="0" smtClean="0"/>
              <a:t>-En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En-</a:t>
            </a:r>
            <a:r>
              <a:rPr lang="en-US" altLang="ja-JP" dirty="0" err="1" smtClean="0">
                <a:solidFill>
                  <a:srgbClr val="FF0000"/>
                </a:solidFill>
              </a:rPr>
              <a:t>Zh</a:t>
            </a:r>
            <a:r>
              <a:rPr lang="ja-JP" altLang="en-US" dirty="0" smtClean="0"/>
              <a:t> </a:t>
            </a:r>
            <a:r>
              <a:rPr lang="en-US" altLang="ja-JP" dirty="0" smtClean="0"/>
              <a:t>dictionaries</a:t>
            </a:r>
          </a:p>
          <a:p>
            <a:r>
              <a:rPr lang="en-US" altLang="ja-JP" dirty="0" smtClean="0"/>
              <a:t>Future work: Classify </a:t>
            </a:r>
            <a:r>
              <a:rPr lang="en-US" altLang="ja-JP" dirty="0"/>
              <a:t>the dictionary into different domains</a:t>
            </a:r>
          </a:p>
          <a:p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Open the dictionary to public soon</a:t>
            </a:r>
          </a:p>
          <a:p>
            <a:pPr lvl="1"/>
            <a:r>
              <a:rPr lang="en-US" altLang="ja-JP" dirty="0" smtClean="0"/>
              <a:t>improve the quality by crowd power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C119-F55A-8044-B2D1-E38857E383F5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642854" y="4037649"/>
            <a:ext cx="148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chemeClr val="accent4"/>
                </a:solidFill>
              </a:rPr>
              <a:t>abnormity</a:t>
            </a:r>
            <a:endParaRPr lang="ja-JP" altLang="en-US" sz="2400" dirty="0">
              <a:solidFill>
                <a:schemeClr val="accent4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40396" y="3780415"/>
            <a:ext cx="197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chemeClr val="accent6"/>
                </a:solidFill>
                <a:latin typeface="宋体"/>
                <a:ea typeface="宋体"/>
                <a:cs typeface="宋体"/>
              </a:rPr>
              <a:t>畸形</a:t>
            </a:r>
            <a:r>
              <a:rPr lang="en-US" altLang="ja-JP" sz="2400" dirty="0" smtClean="0"/>
              <a:t> (</a:t>
            </a:r>
            <a:r>
              <a:rPr lang="en-US" altLang="ja-JP" sz="2400" dirty="0" smtClean="0">
                <a:ea typeface="宋体"/>
                <a:cs typeface="宋体"/>
              </a:rPr>
              <a:t>Biology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3940396" y="4322104"/>
            <a:ext cx="4064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8000"/>
                </a:solidFill>
                <a:latin typeface="宋体"/>
                <a:ea typeface="宋体"/>
                <a:cs typeface="宋体"/>
              </a:rPr>
              <a:t>反常</a:t>
            </a:r>
            <a:r>
              <a:rPr lang="en-US" altLang="ja-JP" sz="2400" dirty="0"/>
              <a:t> (Business Administration)</a:t>
            </a:r>
            <a:endParaRPr lang="ja-JP" altLang="en-US" sz="2400" dirty="0"/>
          </a:p>
        </p:txBody>
      </p:sp>
      <p:cxnSp>
        <p:nvCxnSpPr>
          <p:cNvPr id="8" name="直線コネクタ 7"/>
          <p:cNvCxnSpPr>
            <a:stCxn id="5" idx="3"/>
          </p:cNvCxnSpPr>
          <p:nvPr/>
        </p:nvCxnSpPr>
        <p:spPr>
          <a:xfrm flipV="1">
            <a:off x="3126854" y="4037649"/>
            <a:ext cx="813542" cy="2308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stCxn id="5" idx="3"/>
          </p:cNvCxnSpPr>
          <p:nvPr/>
        </p:nvCxnSpPr>
        <p:spPr>
          <a:xfrm>
            <a:off x="3126854" y="4268482"/>
            <a:ext cx="813542" cy="28445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02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Sentence analyzers (dependency parser)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747AE-5810-EA46-931B-83F06ACBD993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145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Number of Patents in the World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4" name="図 3" descr="スクリーンショット 2014-11-16 13.49.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1" y="1417638"/>
            <a:ext cx="8756825" cy="437245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830" y="579009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altLang="ja-JP" dirty="0"/>
              <a:t>http://</a:t>
            </a:r>
            <a:r>
              <a:rPr lang="pl-PL" altLang="ja-JP" dirty="0" err="1"/>
              <a:t>www.meti.go.jp</a:t>
            </a:r>
            <a:r>
              <a:rPr lang="pl-PL" altLang="ja-JP" dirty="0"/>
              <a:t>/</a:t>
            </a:r>
            <a:r>
              <a:rPr lang="pl-PL" altLang="ja-JP" dirty="0" err="1"/>
              <a:t>press</a:t>
            </a:r>
            <a:r>
              <a:rPr lang="pl-PL" altLang="ja-JP" dirty="0"/>
              <a:t>/2014/11/20141112003/20141112003.html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89295" y="1845766"/>
            <a:ext cx="64120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err="1" smtClean="0"/>
              <a:t>Ohters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89295" y="3094013"/>
            <a:ext cx="52917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China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88970" y="3816280"/>
            <a:ext cx="54755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/>
              <a:t>Korea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78727" y="4137905"/>
            <a:ext cx="67232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/>
              <a:t>Europe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89294" y="4430822"/>
            <a:ext cx="529179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/>
              <a:t>USA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488980" y="4835221"/>
            <a:ext cx="53729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/>
              <a:t>Japan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25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Chinese-Japanese</a:t>
            </a:r>
            <a:br>
              <a:rPr lang="en-US" altLang="ja-JP" dirty="0" smtClean="0"/>
            </a:br>
            <a:r>
              <a:rPr lang="en-US" altLang="ja-JP" dirty="0" smtClean="0"/>
              <a:t>Scientific Paper Treebank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3224" y="1564977"/>
            <a:ext cx="8103577" cy="4561186"/>
          </a:xfrm>
        </p:spPr>
        <p:txBody>
          <a:bodyPr/>
          <a:lstStyle/>
          <a:p>
            <a:r>
              <a:rPr lang="en-US" altLang="ja-JP" dirty="0" smtClean="0"/>
              <a:t>Selected 1000 parallel sentences from </a:t>
            </a:r>
            <a:r>
              <a:rPr lang="en-US" altLang="ja-JP" dirty="0" err="1" smtClean="0"/>
              <a:t>Ja-Zh</a:t>
            </a:r>
            <a:r>
              <a:rPr lang="en-US" altLang="ja-JP" dirty="0" smtClean="0"/>
              <a:t> scientific papers</a:t>
            </a:r>
          </a:p>
          <a:p>
            <a:r>
              <a:rPr lang="en-US" altLang="ja-JP" dirty="0" smtClean="0"/>
              <a:t>HIT created Chinese </a:t>
            </a:r>
            <a:r>
              <a:rPr lang="en-US" altLang="ja-JP" dirty="0" err="1" smtClean="0"/>
              <a:t>treebank</a:t>
            </a:r>
            <a:r>
              <a:rPr lang="en-US" altLang="ja-JP" dirty="0" smtClean="0"/>
              <a:t> and Kyoto-U created Japanese </a:t>
            </a:r>
            <a:r>
              <a:rPr lang="en-US" altLang="ja-JP" dirty="0" err="1" smtClean="0"/>
              <a:t>treebank</a:t>
            </a:r>
            <a:endParaRPr lang="en-US" altLang="ja-JP" dirty="0" smtClean="0"/>
          </a:p>
          <a:p>
            <a:r>
              <a:rPr lang="en-US" altLang="ja-JP" dirty="0" smtClean="0"/>
              <a:t>Not enough for training the parsers, but useful to check the practical accuracy of parsers for scientific sentences</a:t>
            </a:r>
          </a:p>
          <a:p>
            <a:r>
              <a:rPr lang="en-US" altLang="ja-JP" dirty="0" smtClean="0"/>
              <a:t>Not public now, sorry … </a:t>
            </a:r>
            <a:r>
              <a:rPr lang="en-US" altLang="ja-JP" dirty="0" smtClean="0">
                <a:sym typeface="Wingdings"/>
              </a:rPr>
              <a:t>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26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Dependency</a:t>
            </a:r>
            <a:r>
              <a:rPr lang="ja-JP" altLang="en-US" smtClean="0"/>
              <a:t> </a:t>
            </a:r>
            <a:r>
              <a:rPr lang="en-US" altLang="ja-JP" smtClean="0"/>
              <a:t>Parsing</a:t>
            </a:r>
            <a:r>
              <a:rPr lang="ja-JP" altLang="en-US" smtClean="0"/>
              <a:t> </a:t>
            </a:r>
            <a:r>
              <a:rPr lang="ja-JP" altLang="ja-JP" smtClean="0"/>
              <a:t>A</a:t>
            </a:r>
            <a:r>
              <a:rPr lang="en-US" altLang="ja-JP" smtClean="0"/>
              <a:t>ccuracy</a:t>
            </a:r>
            <a:endParaRPr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Japanese: 88.3%</a:t>
            </a:r>
          </a:p>
          <a:p>
            <a:pPr lvl="1"/>
            <a:r>
              <a:rPr lang="en-US" altLang="ja-JP" dirty="0" smtClean="0"/>
              <a:t>Clause-level evaluation,</a:t>
            </a:r>
            <a:r>
              <a:rPr lang="ja-JP" altLang="en-US" dirty="0" smtClean="0"/>
              <a:t> </a:t>
            </a:r>
            <a:r>
              <a:rPr lang="en-US" altLang="ja-JP" dirty="0" smtClean="0"/>
              <a:t>starting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from</a:t>
            </a:r>
            <a:r>
              <a:rPr lang="ja-JP" altLang="en-US" dirty="0" smtClean="0"/>
              <a:t> </a:t>
            </a:r>
            <a:r>
              <a:rPr lang="en-US" altLang="ja-JP" dirty="0" smtClean="0"/>
              <a:t>gold</a:t>
            </a:r>
            <a:r>
              <a:rPr lang="ja-JP" altLang="en-US" dirty="0" smtClean="0"/>
              <a:t> </a:t>
            </a:r>
            <a:r>
              <a:rPr lang="en-US" altLang="ja-JP" dirty="0" smtClean="0"/>
              <a:t>segmentation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POS-tag</a:t>
            </a:r>
          </a:p>
          <a:p>
            <a:pPr lvl="1"/>
            <a:r>
              <a:rPr lang="en-US" altLang="ja-JP" dirty="0" smtClean="0"/>
              <a:t>Lower than that for Web or newspaper by 2-3% </a:t>
            </a:r>
          </a:p>
          <a:p>
            <a:r>
              <a:rPr lang="en-US" altLang="ja-JP" dirty="0" smtClean="0"/>
              <a:t>Chinese:</a:t>
            </a:r>
            <a:r>
              <a:rPr lang="ja-JP" altLang="en-US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75.7%</a:t>
            </a:r>
          </a:p>
          <a:p>
            <a:pPr lvl="1"/>
            <a:r>
              <a:rPr lang="en-US" altLang="ja-JP" dirty="0" smtClean="0"/>
              <a:t>Starting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from</a:t>
            </a:r>
            <a:r>
              <a:rPr lang="ja-JP" altLang="en-US" dirty="0" smtClean="0"/>
              <a:t> </a:t>
            </a:r>
            <a:r>
              <a:rPr lang="en-US" altLang="ja-JP" dirty="0" smtClean="0"/>
              <a:t>gold</a:t>
            </a:r>
            <a:r>
              <a:rPr lang="ja-JP" altLang="en-US" dirty="0" smtClean="0"/>
              <a:t> </a:t>
            </a:r>
            <a:r>
              <a:rPr lang="en-US" altLang="ja-JP" dirty="0" smtClean="0"/>
              <a:t>segmentation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POS-tag</a:t>
            </a:r>
          </a:p>
          <a:p>
            <a:pPr lvl="1"/>
            <a:r>
              <a:rPr lang="ja-JP" altLang="ja-JP" dirty="0" smtClean="0"/>
              <a:t>Ro</a:t>
            </a:r>
            <a:r>
              <a:rPr lang="en-US" altLang="ja-JP" dirty="0" err="1" smtClean="0"/>
              <a:t>ot</a:t>
            </a:r>
            <a:r>
              <a:rPr lang="ja-JP" altLang="en-US" dirty="0" smtClean="0"/>
              <a:t> </a:t>
            </a:r>
            <a:r>
              <a:rPr lang="en-US" altLang="ja-JP" dirty="0" smtClean="0"/>
              <a:t>accuracy</a:t>
            </a:r>
            <a:r>
              <a:rPr lang="ja-JP" altLang="en-US" dirty="0" smtClean="0"/>
              <a:t> </a:t>
            </a:r>
            <a:r>
              <a:rPr lang="en-US" altLang="ja-JP" dirty="0" smtClean="0"/>
              <a:t>=</a:t>
            </a:r>
            <a:r>
              <a:rPr lang="ja-JP" altLang="en-US" dirty="0" smtClean="0"/>
              <a:t> </a:t>
            </a:r>
            <a:r>
              <a:rPr lang="en-US" altLang="ja-JP" dirty="0" smtClean="0"/>
              <a:t>73.2%</a:t>
            </a:r>
          </a:p>
          <a:p>
            <a:pPr lvl="1"/>
            <a:r>
              <a:rPr lang="en-US" altLang="ja-JP" dirty="0" smtClean="0"/>
              <a:t>Sentence accuracy = 12.7%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866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Mt</a:t>
            </a:r>
            <a:r>
              <a:rPr lang="ja-JP" altLang="en-US" smtClean="0"/>
              <a:t> </a:t>
            </a:r>
            <a:r>
              <a:rPr lang="en-US" altLang="ja-JP" smtClean="0"/>
              <a:t>engine</a:t>
            </a:r>
            <a:r>
              <a:rPr lang="ja-JP" altLang="en-US" smtClean="0"/>
              <a:t> </a:t>
            </a:r>
            <a:r>
              <a:rPr lang="en-US" altLang="ja-JP" smtClean="0"/>
              <a:t>development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747AE-5810-EA46-931B-83F06ACBD993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867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正方形/長方形 144"/>
          <p:cNvSpPr/>
          <p:nvPr/>
        </p:nvSpPr>
        <p:spPr bwMode="auto">
          <a:xfrm>
            <a:off x="2071670" y="1500174"/>
            <a:ext cx="5286412" cy="51435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8" name="図形グループ 7"/>
          <p:cNvGrpSpPr/>
          <p:nvPr/>
        </p:nvGrpSpPr>
        <p:grpSpPr>
          <a:xfrm>
            <a:off x="3352800" y="5897554"/>
            <a:ext cx="3124200" cy="349620"/>
            <a:chOff x="3352800" y="6215082"/>
            <a:chExt cx="3124200" cy="349620"/>
          </a:xfrm>
        </p:grpSpPr>
        <p:sp>
          <p:nvSpPr>
            <p:cNvPr id="259" name="円/楕円 258"/>
            <p:cNvSpPr/>
            <p:nvPr/>
          </p:nvSpPr>
          <p:spPr>
            <a:xfrm>
              <a:off x="5286380" y="6215082"/>
              <a:ext cx="1190620" cy="336430"/>
            </a:xfrm>
            <a:prstGeom prst="ellipse">
              <a:avLst/>
            </a:prstGeom>
            <a:solidFill>
              <a:srgbClr val="FFFF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円/楕円 257"/>
            <p:cNvSpPr/>
            <p:nvPr/>
          </p:nvSpPr>
          <p:spPr>
            <a:xfrm>
              <a:off x="3352800" y="6228272"/>
              <a:ext cx="918713" cy="336430"/>
            </a:xfrm>
            <a:prstGeom prst="ellipse">
              <a:avLst/>
            </a:prstGeom>
            <a:solidFill>
              <a:srgbClr val="FFFF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1" name="直線コネクタ 270"/>
            <p:cNvCxnSpPr>
              <a:stCxn id="192" idx="6"/>
              <a:endCxn id="259" idx="2"/>
            </p:cNvCxnSpPr>
            <p:nvPr/>
          </p:nvCxnSpPr>
          <p:spPr>
            <a:xfrm flipV="1">
              <a:off x="4278198" y="6383297"/>
              <a:ext cx="1008182" cy="16192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円/楕円 267"/>
          <p:cNvSpPr/>
          <p:nvPr/>
        </p:nvSpPr>
        <p:spPr>
          <a:xfrm>
            <a:off x="7900982" y="3962400"/>
            <a:ext cx="1243018" cy="336430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/>
          <p:cNvSpPr/>
          <p:nvPr/>
        </p:nvSpPr>
        <p:spPr>
          <a:xfrm>
            <a:off x="7639112" y="2514600"/>
            <a:ext cx="788466" cy="330994"/>
          </a:xfrm>
          <a:custGeom>
            <a:avLst/>
            <a:gdLst>
              <a:gd name="connsiteX0" fmla="*/ 188912 w 1054099"/>
              <a:gd name="connsiteY0" fmla="*/ 320675 h 461962"/>
              <a:gd name="connsiteX1" fmla="*/ 7937 w 1054099"/>
              <a:gd name="connsiteY1" fmla="*/ 177800 h 461962"/>
              <a:gd name="connsiteX2" fmla="*/ 150812 w 1054099"/>
              <a:gd name="connsiteY2" fmla="*/ 25400 h 461962"/>
              <a:gd name="connsiteX3" fmla="*/ 912812 w 1054099"/>
              <a:gd name="connsiteY3" fmla="*/ 25400 h 461962"/>
              <a:gd name="connsiteX4" fmla="*/ 998537 w 1054099"/>
              <a:gd name="connsiteY4" fmla="*/ 177800 h 461962"/>
              <a:gd name="connsiteX5" fmla="*/ 941387 w 1054099"/>
              <a:gd name="connsiteY5" fmla="*/ 425450 h 461962"/>
              <a:gd name="connsiteX6" fmla="*/ 407987 w 1054099"/>
              <a:gd name="connsiteY6" fmla="*/ 396875 h 461962"/>
              <a:gd name="connsiteX0" fmla="*/ 188912 w 1054099"/>
              <a:gd name="connsiteY0" fmla="*/ 320675 h 461962"/>
              <a:gd name="connsiteX1" fmla="*/ 7937 w 1054099"/>
              <a:gd name="connsiteY1" fmla="*/ 177800 h 461962"/>
              <a:gd name="connsiteX2" fmla="*/ 150812 w 1054099"/>
              <a:gd name="connsiteY2" fmla="*/ 25400 h 461962"/>
              <a:gd name="connsiteX3" fmla="*/ 912812 w 1054099"/>
              <a:gd name="connsiteY3" fmla="*/ 25400 h 461962"/>
              <a:gd name="connsiteX4" fmla="*/ 998537 w 1054099"/>
              <a:gd name="connsiteY4" fmla="*/ 177800 h 461962"/>
              <a:gd name="connsiteX5" fmla="*/ 941387 w 1054099"/>
              <a:gd name="connsiteY5" fmla="*/ 425450 h 461962"/>
              <a:gd name="connsiteX6" fmla="*/ 407987 w 1054099"/>
              <a:gd name="connsiteY6" fmla="*/ 396875 h 461962"/>
              <a:gd name="connsiteX7" fmla="*/ 188912 w 1054099"/>
              <a:gd name="connsiteY7" fmla="*/ 320675 h 461962"/>
              <a:gd name="connsiteX0" fmla="*/ 188912 w 1076324"/>
              <a:gd name="connsiteY0" fmla="*/ 320675 h 449262"/>
              <a:gd name="connsiteX1" fmla="*/ 7937 w 1076324"/>
              <a:gd name="connsiteY1" fmla="*/ 177800 h 449262"/>
              <a:gd name="connsiteX2" fmla="*/ 150812 w 1076324"/>
              <a:gd name="connsiteY2" fmla="*/ 25400 h 449262"/>
              <a:gd name="connsiteX3" fmla="*/ 912812 w 1076324"/>
              <a:gd name="connsiteY3" fmla="*/ 25400 h 449262"/>
              <a:gd name="connsiteX4" fmla="*/ 998537 w 1076324"/>
              <a:gd name="connsiteY4" fmla="*/ 177800 h 449262"/>
              <a:gd name="connsiteX5" fmla="*/ 941387 w 1076324"/>
              <a:gd name="connsiteY5" fmla="*/ 425450 h 449262"/>
              <a:gd name="connsiteX6" fmla="*/ 188912 w 1076324"/>
              <a:gd name="connsiteY6" fmla="*/ 320675 h 449262"/>
              <a:gd name="connsiteX0" fmla="*/ 188912 w 1054099"/>
              <a:gd name="connsiteY0" fmla="*/ 320675 h 420687"/>
              <a:gd name="connsiteX1" fmla="*/ 7937 w 1054099"/>
              <a:gd name="connsiteY1" fmla="*/ 177800 h 420687"/>
              <a:gd name="connsiteX2" fmla="*/ 150812 w 1054099"/>
              <a:gd name="connsiteY2" fmla="*/ 25400 h 420687"/>
              <a:gd name="connsiteX3" fmla="*/ 912812 w 1054099"/>
              <a:gd name="connsiteY3" fmla="*/ 25400 h 420687"/>
              <a:gd name="connsiteX4" fmla="*/ 998537 w 1054099"/>
              <a:gd name="connsiteY4" fmla="*/ 177800 h 420687"/>
              <a:gd name="connsiteX5" fmla="*/ 898506 w 1054099"/>
              <a:gd name="connsiteY5" fmla="*/ 396875 h 420687"/>
              <a:gd name="connsiteX6" fmla="*/ 188912 w 1054099"/>
              <a:gd name="connsiteY6" fmla="*/ 320675 h 420687"/>
              <a:gd name="connsiteX0" fmla="*/ 188912 w 1216830"/>
              <a:gd name="connsiteY0" fmla="*/ 320675 h 426508"/>
              <a:gd name="connsiteX1" fmla="*/ 7937 w 1216830"/>
              <a:gd name="connsiteY1" fmla="*/ 177800 h 426508"/>
              <a:gd name="connsiteX2" fmla="*/ 150812 w 1216830"/>
              <a:gd name="connsiteY2" fmla="*/ 25400 h 426508"/>
              <a:gd name="connsiteX3" fmla="*/ 912812 w 1216830"/>
              <a:gd name="connsiteY3" fmla="*/ 25400 h 426508"/>
              <a:gd name="connsiteX4" fmla="*/ 1214446 w 1216830"/>
              <a:gd name="connsiteY4" fmla="*/ 142876 h 426508"/>
              <a:gd name="connsiteX5" fmla="*/ 898506 w 1216830"/>
              <a:gd name="connsiteY5" fmla="*/ 396875 h 426508"/>
              <a:gd name="connsiteX6" fmla="*/ 188912 w 1216830"/>
              <a:gd name="connsiteY6" fmla="*/ 320675 h 426508"/>
              <a:gd name="connsiteX0" fmla="*/ 188912 w 1217093"/>
              <a:gd name="connsiteY0" fmla="*/ 320675 h 338667"/>
              <a:gd name="connsiteX1" fmla="*/ 7937 w 1217093"/>
              <a:gd name="connsiteY1" fmla="*/ 177800 h 338667"/>
              <a:gd name="connsiteX2" fmla="*/ 150812 w 1217093"/>
              <a:gd name="connsiteY2" fmla="*/ 25400 h 338667"/>
              <a:gd name="connsiteX3" fmla="*/ 912812 w 1217093"/>
              <a:gd name="connsiteY3" fmla="*/ 25400 h 338667"/>
              <a:gd name="connsiteX4" fmla="*/ 1214446 w 1217093"/>
              <a:gd name="connsiteY4" fmla="*/ 142876 h 338667"/>
              <a:gd name="connsiteX5" fmla="*/ 928693 w 1217093"/>
              <a:gd name="connsiteY5" fmla="*/ 285751 h 338667"/>
              <a:gd name="connsiteX6" fmla="*/ 188912 w 1217093"/>
              <a:gd name="connsiteY6" fmla="*/ 320675 h 338667"/>
              <a:gd name="connsiteX0" fmla="*/ 188912 w 1145654"/>
              <a:gd name="connsiteY0" fmla="*/ 326761 h 344753"/>
              <a:gd name="connsiteX1" fmla="*/ 7937 w 1145654"/>
              <a:gd name="connsiteY1" fmla="*/ 183886 h 344753"/>
              <a:gd name="connsiteX2" fmla="*/ 150812 w 1145654"/>
              <a:gd name="connsiteY2" fmla="*/ 31486 h 344753"/>
              <a:gd name="connsiteX3" fmla="*/ 912812 w 1145654"/>
              <a:gd name="connsiteY3" fmla="*/ 31486 h 344753"/>
              <a:gd name="connsiteX4" fmla="*/ 1143007 w 1145654"/>
              <a:gd name="connsiteY4" fmla="*/ 220400 h 344753"/>
              <a:gd name="connsiteX5" fmla="*/ 928693 w 1145654"/>
              <a:gd name="connsiteY5" fmla="*/ 291837 h 344753"/>
              <a:gd name="connsiteX6" fmla="*/ 188912 w 1145654"/>
              <a:gd name="connsiteY6" fmla="*/ 326761 h 344753"/>
              <a:gd name="connsiteX0" fmla="*/ 188912 w 1028177"/>
              <a:gd name="connsiteY0" fmla="*/ 337653 h 355645"/>
              <a:gd name="connsiteX1" fmla="*/ 7937 w 1028177"/>
              <a:gd name="connsiteY1" fmla="*/ 194778 h 355645"/>
              <a:gd name="connsiteX2" fmla="*/ 150812 w 1028177"/>
              <a:gd name="connsiteY2" fmla="*/ 42378 h 355645"/>
              <a:gd name="connsiteX3" fmla="*/ 912812 w 1028177"/>
              <a:gd name="connsiteY3" fmla="*/ 42378 h 355645"/>
              <a:gd name="connsiteX4" fmla="*/ 785818 w 1028177"/>
              <a:gd name="connsiteY4" fmla="*/ 296644 h 355645"/>
              <a:gd name="connsiteX5" fmla="*/ 928693 w 1028177"/>
              <a:gd name="connsiteY5" fmla="*/ 302729 h 355645"/>
              <a:gd name="connsiteX6" fmla="*/ 188912 w 1028177"/>
              <a:gd name="connsiteY6" fmla="*/ 337653 h 355645"/>
              <a:gd name="connsiteX0" fmla="*/ 188912 w 1049343"/>
              <a:gd name="connsiteY0" fmla="*/ 338667 h 356659"/>
              <a:gd name="connsiteX1" fmla="*/ 7937 w 1049343"/>
              <a:gd name="connsiteY1" fmla="*/ 195792 h 356659"/>
              <a:gd name="connsiteX2" fmla="*/ 150812 w 1049343"/>
              <a:gd name="connsiteY2" fmla="*/ 43392 h 356659"/>
              <a:gd name="connsiteX3" fmla="*/ 912812 w 1049343"/>
              <a:gd name="connsiteY3" fmla="*/ 43392 h 356659"/>
              <a:gd name="connsiteX4" fmla="*/ 928693 w 1049343"/>
              <a:gd name="connsiteY4" fmla="*/ 303743 h 356659"/>
              <a:gd name="connsiteX5" fmla="*/ 188912 w 1049343"/>
              <a:gd name="connsiteY5" fmla="*/ 338667 h 356659"/>
              <a:gd name="connsiteX0" fmla="*/ 188912 w 994834"/>
              <a:gd name="connsiteY0" fmla="*/ 337653 h 354631"/>
              <a:gd name="connsiteX1" fmla="*/ 7937 w 994834"/>
              <a:gd name="connsiteY1" fmla="*/ 194778 h 354631"/>
              <a:gd name="connsiteX2" fmla="*/ 150812 w 994834"/>
              <a:gd name="connsiteY2" fmla="*/ 42378 h 354631"/>
              <a:gd name="connsiteX3" fmla="*/ 912812 w 994834"/>
              <a:gd name="connsiteY3" fmla="*/ 42378 h 354631"/>
              <a:gd name="connsiteX4" fmla="*/ 642943 w 994834"/>
              <a:gd name="connsiteY4" fmla="*/ 296644 h 354631"/>
              <a:gd name="connsiteX5" fmla="*/ 188912 w 994834"/>
              <a:gd name="connsiteY5" fmla="*/ 337653 h 354631"/>
              <a:gd name="connsiteX0" fmla="*/ 187325 w 723378"/>
              <a:gd name="connsiteY0" fmla="*/ 314016 h 330994"/>
              <a:gd name="connsiteX1" fmla="*/ 6350 w 723378"/>
              <a:gd name="connsiteY1" fmla="*/ 171141 h 330994"/>
              <a:gd name="connsiteX2" fmla="*/ 149225 w 723378"/>
              <a:gd name="connsiteY2" fmla="*/ 18741 h 330994"/>
              <a:gd name="connsiteX3" fmla="*/ 641356 w 723378"/>
              <a:gd name="connsiteY3" fmla="*/ 58693 h 330994"/>
              <a:gd name="connsiteX4" fmla="*/ 641356 w 723378"/>
              <a:gd name="connsiteY4" fmla="*/ 273007 h 330994"/>
              <a:gd name="connsiteX5" fmla="*/ 187325 w 723378"/>
              <a:gd name="connsiteY5" fmla="*/ 314016 h 330994"/>
              <a:gd name="connsiteX0" fmla="*/ 187325 w 788466"/>
              <a:gd name="connsiteY0" fmla="*/ 314016 h 330994"/>
              <a:gd name="connsiteX1" fmla="*/ 6350 w 788466"/>
              <a:gd name="connsiteY1" fmla="*/ 171141 h 330994"/>
              <a:gd name="connsiteX2" fmla="*/ 149225 w 788466"/>
              <a:gd name="connsiteY2" fmla="*/ 18741 h 330994"/>
              <a:gd name="connsiteX3" fmla="*/ 641356 w 788466"/>
              <a:gd name="connsiteY3" fmla="*/ 58693 h 330994"/>
              <a:gd name="connsiteX4" fmla="*/ 712794 w 788466"/>
              <a:gd name="connsiteY4" fmla="*/ 273006 h 330994"/>
              <a:gd name="connsiteX5" fmla="*/ 187325 w 788466"/>
              <a:gd name="connsiteY5" fmla="*/ 314016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466" h="330994">
                <a:moveTo>
                  <a:pt x="187325" y="314016"/>
                </a:moveTo>
                <a:cubicBezTo>
                  <a:pt x="69584" y="297039"/>
                  <a:pt x="12700" y="220354"/>
                  <a:pt x="6350" y="171141"/>
                </a:cubicBezTo>
                <a:cubicBezTo>
                  <a:pt x="0" y="121928"/>
                  <a:pt x="43391" y="37482"/>
                  <a:pt x="149225" y="18741"/>
                </a:cubicBezTo>
                <a:cubicBezTo>
                  <a:pt x="255059" y="0"/>
                  <a:pt x="547428" y="16315"/>
                  <a:pt x="641356" y="58693"/>
                </a:cubicBezTo>
                <a:cubicBezTo>
                  <a:pt x="735284" y="101071"/>
                  <a:pt x="788466" y="230452"/>
                  <a:pt x="712794" y="273006"/>
                </a:cubicBezTo>
                <a:cubicBezTo>
                  <a:pt x="637122" y="315560"/>
                  <a:pt x="305066" y="330994"/>
                  <a:pt x="187325" y="31401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/>
          <p:cNvSpPr/>
          <p:nvPr/>
        </p:nvSpPr>
        <p:spPr>
          <a:xfrm>
            <a:off x="7424798" y="2828265"/>
            <a:ext cx="1719202" cy="1210335"/>
          </a:xfrm>
          <a:custGeom>
            <a:avLst/>
            <a:gdLst>
              <a:gd name="connsiteX0" fmla="*/ 0 w 1477963"/>
              <a:gd name="connsiteY0" fmla="*/ 241300 h 1068387"/>
              <a:gd name="connsiteX1" fmla="*/ 133350 w 1477963"/>
              <a:gd name="connsiteY1" fmla="*/ 22225 h 1068387"/>
              <a:gd name="connsiteX2" fmla="*/ 514350 w 1477963"/>
              <a:gd name="connsiteY2" fmla="*/ 107950 h 1068387"/>
              <a:gd name="connsiteX3" fmla="*/ 1362075 w 1477963"/>
              <a:gd name="connsiteY3" fmla="*/ 403225 h 1068387"/>
              <a:gd name="connsiteX4" fmla="*/ 1209675 w 1477963"/>
              <a:gd name="connsiteY4" fmla="*/ 946150 h 1068387"/>
              <a:gd name="connsiteX5" fmla="*/ 657225 w 1477963"/>
              <a:gd name="connsiteY5" fmla="*/ 984250 h 1068387"/>
              <a:gd name="connsiteX6" fmla="*/ 57150 w 1477963"/>
              <a:gd name="connsiteY6" fmla="*/ 441325 h 1068387"/>
              <a:gd name="connsiteX0" fmla="*/ 0 w 1477963"/>
              <a:gd name="connsiteY0" fmla="*/ 241300 h 1068387"/>
              <a:gd name="connsiteX1" fmla="*/ 133350 w 1477963"/>
              <a:gd name="connsiteY1" fmla="*/ 22225 h 1068387"/>
              <a:gd name="connsiteX2" fmla="*/ 514350 w 1477963"/>
              <a:gd name="connsiteY2" fmla="*/ 107950 h 1068387"/>
              <a:gd name="connsiteX3" fmla="*/ 1362075 w 1477963"/>
              <a:gd name="connsiteY3" fmla="*/ 403225 h 1068387"/>
              <a:gd name="connsiteX4" fmla="*/ 1209675 w 1477963"/>
              <a:gd name="connsiteY4" fmla="*/ 946150 h 1068387"/>
              <a:gd name="connsiteX5" fmla="*/ 657225 w 1477963"/>
              <a:gd name="connsiteY5" fmla="*/ 984250 h 1068387"/>
              <a:gd name="connsiteX6" fmla="*/ 57150 w 1477963"/>
              <a:gd name="connsiteY6" fmla="*/ 441325 h 1068387"/>
              <a:gd name="connsiteX7" fmla="*/ 0 w 1477963"/>
              <a:gd name="connsiteY7" fmla="*/ 241300 h 1068387"/>
              <a:gd name="connsiteX0" fmla="*/ 87312 w 1565275"/>
              <a:gd name="connsiteY0" fmla="*/ 241300 h 1101725"/>
              <a:gd name="connsiteX1" fmla="*/ 220662 w 1565275"/>
              <a:gd name="connsiteY1" fmla="*/ 22225 h 1101725"/>
              <a:gd name="connsiteX2" fmla="*/ 601662 w 1565275"/>
              <a:gd name="connsiteY2" fmla="*/ 107950 h 1101725"/>
              <a:gd name="connsiteX3" fmla="*/ 1449387 w 1565275"/>
              <a:gd name="connsiteY3" fmla="*/ 403225 h 1101725"/>
              <a:gd name="connsiteX4" fmla="*/ 1296987 w 1565275"/>
              <a:gd name="connsiteY4" fmla="*/ 946150 h 1101725"/>
              <a:gd name="connsiteX5" fmla="*/ 744537 w 1565275"/>
              <a:gd name="connsiteY5" fmla="*/ 984250 h 1101725"/>
              <a:gd name="connsiteX6" fmla="*/ 87312 w 1565275"/>
              <a:gd name="connsiteY6" fmla="*/ 241300 h 1101725"/>
              <a:gd name="connsiteX0" fmla="*/ 87312 w 1532729"/>
              <a:gd name="connsiteY0" fmla="*/ 243683 h 1104108"/>
              <a:gd name="connsiteX1" fmla="*/ 220662 w 1532729"/>
              <a:gd name="connsiteY1" fmla="*/ 24608 h 1104108"/>
              <a:gd name="connsiteX2" fmla="*/ 796935 w 1532729"/>
              <a:gd name="connsiteY2" fmla="*/ 96037 h 1104108"/>
              <a:gd name="connsiteX3" fmla="*/ 1449387 w 1532729"/>
              <a:gd name="connsiteY3" fmla="*/ 405608 h 1104108"/>
              <a:gd name="connsiteX4" fmla="*/ 1296987 w 1532729"/>
              <a:gd name="connsiteY4" fmla="*/ 948533 h 1104108"/>
              <a:gd name="connsiteX5" fmla="*/ 744537 w 1532729"/>
              <a:gd name="connsiteY5" fmla="*/ 986633 h 1104108"/>
              <a:gd name="connsiteX6" fmla="*/ 87312 w 1532729"/>
              <a:gd name="connsiteY6" fmla="*/ 243683 h 1104108"/>
              <a:gd name="connsiteX0" fmla="*/ 150287 w 1397264"/>
              <a:gd name="connsiteY0" fmla="*/ 376107 h 1104107"/>
              <a:gd name="connsiteX1" fmla="*/ 85197 w 1397264"/>
              <a:gd name="connsiteY1" fmla="*/ 43525 h 1104107"/>
              <a:gd name="connsiteX2" fmla="*/ 661470 w 1397264"/>
              <a:gd name="connsiteY2" fmla="*/ 114954 h 1104107"/>
              <a:gd name="connsiteX3" fmla="*/ 1313922 w 1397264"/>
              <a:gd name="connsiteY3" fmla="*/ 424525 h 1104107"/>
              <a:gd name="connsiteX4" fmla="*/ 1161522 w 1397264"/>
              <a:gd name="connsiteY4" fmla="*/ 967450 h 1104107"/>
              <a:gd name="connsiteX5" fmla="*/ 609072 w 1397264"/>
              <a:gd name="connsiteY5" fmla="*/ 1005550 h 1104107"/>
              <a:gd name="connsiteX6" fmla="*/ 150287 w 1397264"/>
              <a:gd name="connsiteY6" fmla="*/ 376107 h 1104107"/>
              <a:gd name="connsiteX0" fmla="*/ 64558 w 1311535"/>
              <a:gd name="connsiteY0" fmla="*/ 329276 h 1057276"/>
              <a:gd name="connsiteX1" fmla="*/ 135995 w 1311535"/>
              <a:gd name="connsiteY1" fmla="*/ 43525 h 1057276"/>
              <a:gd name="connsiteX2" fmla="*/ 575741 w 1311535"/>
              <a:gd name="connsiteY2" fmla="*/ 68123 h 1057276"/>
              <a:gd name="connsiteX3" fmla="*/ 1228193 w 1311535"/>
              <a:gd name="connsiteY3" fmla="*/ 377694 h 1057276"/>
              <a:gd name="connsiteX4" fmla="*/ 1075793 w 1311535"/>
              <a:gd name="connsiteY4" fmla="*/ 920619 h 1057276"/>
              <a:gd name="connsiteX5" fmla="*/ 523343 w 1311535"/>
              <a:gd name="connsiteY5" fmla="*/ 958719 h 1057276"/>
              <a:gd name="connsiteX6" fmla="*/ 64558 w 1311535"/>
              <a:gd name="connsiteY6" fmla="*/ 329276 h 1057276"/>
              <a:gd name="connsiteX0" fmla="*/ 64558 w 1321591"/>
              <a:gd name="connsiteY0" fmla="*/ 329276 h 1030157"/>
              <a:gd name="connsiteX1" fmla="*/ 135995 w 1321591"/>
              <a:gd name="connsiteY1" fmla="*/ 43525 h 1030157"/>
              <a:gd name="connsiteX2" fmla="*/ 575741 w 1321591"/>
              <a:gd name="connsiteY2" fmla="*/ 68123 h 1030157"/>
              <a:gd name="connsiteX3" fmla="*/ 1228193 w 1321591"/>
              <a:gd name="connsiteY3" fmla="*/ 377694 h 1030157"/>
              <a:gd name="connsiteX4" fmla="*/ 1136127 w 1321591"/>
              <a:gd name="connsiteY4" fmla="*/ 757904 h 1030157"/>
              <a:gd name="connsiteX5" fmla="*/ 523343 w 1321591"/>
              <a:gd name="connsiteY5" fmla="*/ 958719 h 1030157"/>
              <a:gd name="connsiteX6" fmla="*/ 64558 w 1321591"/>
              <a:gd name="connsiteY6" fmla="*/ 329276 h 1030157"/>
              <a:gd name="connsiteX0" fmla="*/ 59532 w 1316565"/>
              <a:gd name="connsiteY0" fmla="*/ 329276 h 900781"/>
              <a:gd name="connsiteX1" fmla="*/ 130969 w 1316565"/>
              <a:gd name="connsiteY1" fmla="*/ 43525 h 900781"/>
              <a:gd name="connsiteX2" fmla="*/ 570715 w 1316565"/>
              <a:gd name="connsiteY2" fmla="*/ 68123 h 900781"/>
              <a:gd name="connsiteX3" fmla="*/ 1223167 w 1316565"/>
              <a:gd name="connsiteY3" fmla="*/ 377694 h 900781"/>
              <a:gd name="connsiteX4" fmla="*/ 1131101 w 1316565"/>
              <a:gd name="connsiteY4" fmla="*/ 757904 h 900781"/>
              <a:gd name="connsiteX5" fmla="*/ 488159 w 1316565"/>
              <a:gd name="connsiteY5" fmla="*/ 829343 h 900781"/>
              <a:gd name="connsiteX6" fmla="*/ 59532 w 1316565"/>
              <a:gd name="connsiteY6" fmla="*/ 329276 h 90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6565" h="900781">
                <a:moveTo>
                  <a:pt x="59532" y="329276"/>
                </a:moveTo>
                <a:cubicBezTo>
                  <a:pt x="0" y="198306"/>
                  <a:pt x="45772" y="87050"/>
                  <a:pt x="130969" y="43525"/>
                </a:cubicBezTo>
                <a:cubicBezTo>
                  <a:pt x="216166" y="0"/>
                  <a:pt x="388682" y="12428"/>
                  <a:pt x="570715" y="68123"/>
                </a:cubicBezTo>
                <a:cubicBezTo>
                  <a:pt x="752748" y="123818"/>
                  <a:pt x="1129769" y="262731"/>
                  <a:pt x="1223167" y="377694"/>
                </a:cubicBezTo>
                <a:cubicBezTo>
                  <a:pt x="1316565" y="492657"/>
                  <a:pt x="1253602" y="682629"/>
                  <a:pt x="1131101" y="757904"/>
                </a:cubicBezTo>
                <a:cubicBezTo>
                  <a:pt x="1008600" y="833179"/>
                  <a:pt x="666754" y="900781"/>
                  <a:pt x="488159" y="829343"/>
                </a:cubicBezTo>
                <a:cubicBezTo>
                  <a:pt x="309564" y="757905"/>
                  <a:pt x="119064" y="460246"/>
                  <a:pt x="59532" y="32927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6" name="グループ化 235"/>
          <p:cNvGrpSpPr/>
          <p:nvPr/>
        </p:nvGrpSpPr>
        <p:grpSpPr>
          <a:xfrm>
            <a:off x="29950" y="1948657"/>
            <a:ext cx="7259851" cy="3349219"/>
            <a:chOff x="29950" y="1948657"/>
            <a:chExt cx="7259851" cy="3349219"/>
          </a:xfrm>
        </p:grpSpPr>
        <p:sp>
          <p:nvSpPr>
            <p:cNvPr id="537" name="フリーフォーム 536"/>
            <p:cNvSpPr/>
            <p:nvPr/>
          </p:nvSpPr>
          <p:spPr>
            <a:xfrm>
              <a:off x="2095498" y="1948657"/>
              <a:ext cx="1805784" cy="2699543"/>
            </a:xfrm>
            <a:custGeom>
              <a:avLst/>
              <a:gdLst>
                <a:gd name="connsiteX0" fmla="*/ 574675 w 1624012"/>
                <a:gd name="connsiteY0" fmla="*/ 2697162 h 2793999"/>
                <a:gd name="connsiteX1" fmla="*/ 155575 w 1624012"/>
                <a:gd name="connsiteY1" fmla="*/ 2763837 h 2793999"/>
                <a:gd name="connsiteX2" fmla="*/ 22225 w 1624012"/>
                <a:gd name="connsiteY2" fmla="*/ 2516187 h 2793999"/>
                <a:gd name="connsiteX3" fmla="*/ 288925 w 1624012"/>
                <a:gd name="connsiteY3" fmla="*/ 1916112 h 2793999"/>
                <a:gd name="connsiteX4" fmla="*/ 460375 w 1624012"/>
                <a:gd name="connsiteY4" fmla="*/ 896937 h 2793999"/>
                <a:gd name="connsiteX5" fmla="*/ 565150 w 1624012"/>
                <a:gd name="connsiteY5" fmla="*/ 230187 h 2793999"/>
                <a:gd name="connsiteX6" fmla="*/ 860425 w 1624012"/>
                <a:gd name="connsiteY6" fmla="*/ 20637 h 2793999"/>
                <a:gd name="connsiteX7" fmla="*/ 1241425 w 1624012"/>
                <a:gd name="connsiteY7" fmla="*/ 106362 h 2793999"/>
                <a:gd name="connsiteX8" fmla="*/ 1250950 w 1624012"/>
                <a:gd name="connsiteY8" fmla="*/ 334962 h 2793999"/>
                <a:gd name="connsiteX9" fmla="*/ 993775 w 1624012"/>
                <a:gd name="connsiteY9" fmla="*/ 373062 h 2793999"/>
                <a:gd name="connsiteX10" fmla="*/ 784225 w 1624012"/>
                <a:gd name="connsiteY10" fmla="*/ 468312 h 2793999"/>
                <a:gd name="connsiteX11" fmla="*/ 841375 w 1624012"/>
                <a:gd name="connsiteY11" fmla="*/ 830262 h 2793999"/>
                <a:gd name="connsiteX12" fmla="*/ 860425 w 1624012"/>
                <a:gd name="connsiteY12" fmla="*/ 1363662 h 2793999"/>
                <a:gd name="connsiteX13" fmla="*/ 1317625 w 1624012"/>
                <a:gd name="connsiteY13" fmla="*/ 1554162 h 2793999"/>
                <a:gd name="connsiteX14" fmla="*/ 1603375 w 1624012"/>
                <a:gd name="connsiteY14" fmla="*/ 1611312 h 2793999"/>
                <a:gd name="connsiteX15" fmla="*/ 1441450 w 1624012"/>
                <a:gd name="connsiteY15" fmla="*/ 1916112 h 2793999"/>
                <a:gd name="connsiteX16" fmla="*/ 1050925 w 1624012"/>
                <a:gd name="connsiteY16" fmla="*/ 2259012 h 2793999"/>
                <a:gd name="connsiteX17" fmla="*/ 727075 w 1624012"/>
                <a:gd name="connsiteY17" fmla="*/ 2592387 h 2793999"/>
                <a:gd name="connsiteX0" fmla="*/ 574675 w 1624012"/>
                <a:gd name="connsiteY0" fmla="*/ 2697162 h 2793999"/>
                <a:gd name="connsiteX1" fmla="*/ 155575 w 1624012"/>
                <a:gd name="connsiteY1" fmla="*/ 2763837 h 2793999"/>
                <a:gd name="connsiteX2" fmla="*/ 22225 w 1624012"/>
                <a:gd name="connsiteY2" fmla="*/ 2516187 h 2793999"/>
                <a:gd name="connsiteX3" fmla="*/ 288925 w 1624012"/>
                <a:gd name="connsiteY3" fmla="*/ 1916112 h 2793999"/>
                <a:gd name="connsiteX4" fmla="*/ 460375 w 1624012"/>
                <a:gd name="connsiteY4" fmla="*/ 896937 h 2793999"/>
                <a:gd name="connsiteX5" fmla="*/ 565150 w 1624012"/>
                <a:gd name="connsiteY5" fmla="*/ 230187 h 2793999"/>
                <a:gd name="connsiteX6" fmla="*/ 860425 w 1624012"/>
                <a:gd name="connsiteY6" fmla="*/ 20637 h 2793999"/>
                <a:gd name="connsiteX7" fmla="*/ 1241425 w 1624012"/>
                <a:gd name="connsiteY7" fmla="*/ 106362 h 2793999"/>
                <a:gd name="connsiteX8" fmla="*/ 1250950 w 1624012"/>
                <a:gd name="connsiteY8" fmla="*/ 334962 h 2793999"/>
                <a:gd name="connsiteX9" fmla="*/ 993775 w 1624012"/>
                <a:gd name="connsiteY9" fmla="*/ 373062 h 2793999"/>
                <a:gd name="connsiteX10" fmla="*/ 784225 w 1624012"/>
                <a:gd name="connsiteY10" fmla="*/ 468312 h 2793999"/>
                <a:gd name="connsiteX11" fmla="*/ 841375 w 1624012"/>
                <a:gd name="connsiteY11" fmla="*/ 830262 h 2793999"/>
                <a:gd name="connsiteX12" fmla="*/ 860425 w 1624012"/>
                <a:gd name="connsiteY12" fmla="*/ 1363662 h 2793999"/>
                <a:gd name="connsiteX13" fmla="*/ 1317625 w 1624012"/>
                <a:gd name="connsiteY13" fmla="*/ 1554162 h 2793999"/>
                <a:gd name="connsiteX14" fmla="*/ 1603375 w 1624012"/>
                <a:gd name="connsiteY14" fmla="*/ 1611312 h 2793999"/>
                <a:gd name="connsiteX15" fmla="*/ 1441450 w 1624012"/>
                <a:gd name="connsiteY15" fmla="*/ 1916112 h 2793999"/>
                <a:gd name="connsiteX16" fmla="*/ 1050925 w 1624012"/>
                <a:gd name="connsiteY16" fmla="*/ 2259012 h 2793999"/>
                <a:gd name="connsiteX17" fmla="*/ 727075 w 1624012"/>
                <a:gd name="connsiteY17" fmla="*/ 2592387 h 2793999"/>
                <a:gd name="connsiteX18" fmla="*/ 574675 w 1624012"/>
                <a:gd name="connsiteY18" fmla="*/ 2697162 h 2793999"/>
                <a:gd name="connsiteX0" fmla="*/ 574675 w 1624012"/>
                <a:gd name="connsiteY0" fmla="*/ 2697162 h 2793999"/>
                <a:gd name="connsiteX1" fmla="*/ 155575 w 1624012"/>
                <a:gd name="connsiteY1" fmla="*/ 2763837 h 2793999"/>
                <a:gd name="connsiteX2" fmla="*/ 22225 w 1624012"/>
                <a:gd name="connsiteY2" fmla="*/ 2516187 h 2793999"/>
                <a:gd name="connsiteX3" fmla="*/ 288925 w 1624012"/>
                <a:gd name="connsiteY3" fmla="*/ 1916112 h 2793999"/>
                <a:gd name="connsiteX4" fmla="*/ 460375 w 1624012"/>
                <a:gd name="connsiteY4" fmla="*/ 896937 h 2793999"/>
                <a:gd name="connsiteX5" fmla="*/ 565150 w 1624012"/>
                <a:gd name="connsiteY5" fmla="*/ 230187 h 2793999"/>
                <a:gd name="connsiteX6" fmla="*/ 860425 w 1624012"/>
                <a:gd name="connsiteY6" fmla="*/ 20637 h 2793999"/>
                <a:gd name="connsiteX7" fmla="*/ 1241425 w 1624012"/>
                <a:gd name="connsiteY7" fmla="*/ 106362 h 2793999"/>
                <a:gd name="connsiteX8" fmla="*/ 1250950 w 1624012"/>
                <a:gd name="connsiteY8" fmla="*/ 334962 h 2793999"/>
                <a:gd name="connsiteX9" fmla="*/ 993775 w 1624012"/>
                <a:gd name="connsiteY9" fmla="*/ 373062 h 2793999"/>
                <a:gd name="connsiteX10" fmla="*/ 784225 w 1624012"/>
                <a:gd name="connsiteY10" fmla="*/ 468312 h 2793999"/>
                <a:gd name="connsiteX11" fmla="*/ 841375 w 1624012"/>
                <a:gd name="connsiteY11" fmla="*/ 830262 h 2793999"/>
                <a:gd name="connsiteX12" fmla="*/ 860425 w 1624012"/>
                <a:gd name="connsiteY12" fmla="*/ 1363662 h 2793999"/>
                <a:gd name="connsiteX13" fmla="*/ 1317625 w 1624012"/>
                <a:gd name="connsiteY13" fmla="*/ 1554162 h 2793999"/>
                <a:gd name="connsiteX14" fmla="*/ 1603375 w 1624012"/>
                <a:gd name="connsiteY14" fmla="*/ 1611312 h 2793999"/>
                <a:gd name="connsiteX15" fmla="*/ 1441450 w 1624012"/>
                <a:gd name="connsiteY15" fmla="*/ 1916112 h 2793999"/>
                <a:gd name="connsiteX16" fmla="*/ 1050925 w 1624012"/>
                <a:gd name="connsiteY16" fmla="*/ 2259012 h 2793999"/>
                <a:gd name="connsiteX17" fmla="*/ 574675 w 1624012"/>
                <a:gd name="connsiteY17" fmla="*/ 2697162 h 2793999"/>
                <a:gd name="connsiteX0" fmla="*/ 574675 w 1604957"/>
                <a:gd name="connsiteY0" fmla="*/ 2697162 h 2793999"/>
                <a:gd name="connsiteX1" fmla="*/ 155575 w 1604957"/>
                <a:gd name="connsiteY1" fmla="*/ 2763837 h 2793999"/>
                <a:gd name="connsiteX2" fmla="*/ 22225 w 1604957"/>
                <a:gd name="connsiteY2" fmla="*/ 2516187 h 2793999"/>
                <a:gd name="connsiteX3" fmla="*/ 288925 w 1604957"/>
                <a:gd name="connsiteY3" fmla="*/ 1916112 h 2793999"/>
                <a:gd name="connsiteX4" fmla="*/ 460375 w 1604957"/>
                <a:gd name="connsiteY4" fmla="*/ 896937 h 2793999"/>
                <a:gd name="connsiteX5" fmla="*/ 565150 w 1604957"/>
                <a:gd name="connsiteY5" fmla="*/ 230187 h 2793999"/>
                <a:gd name="connsiteX6" fmla="*/ 860425 w 1604957"/>
                <a:gd name="connsiteY6" fmla="*/ 20637 h 2793999"/>
                <a:gd name="connsiteX7" fmla="*/ 1241425 w 1604957"/>
                <a:gd name="connsiteY7" fmla="*/ 106362 h 2793999"/>
                <a:gd name="connsiteX8" fmla="*/ 1250950 w 1604957"/>
                <a:gd name="connsiteY8" fmla="*/ 334962 h 2793999"/>
                <a:gd name="connsiteX9" fmla="*/ 993775 w 1604957"/>
                <a:gd name="connsiteY9" fmla="*/ 373062 h 2793999"/>
                <a:gd name="connsiteX10" fmla="*/ 784225 w 1604957"/>
                <a:gd name="connsiteY10" fmla="*/ 468312 h 2793999"/>
                <a:gd name="connsiteX11" fmla="*/ 841375 w 1604957"/>
                <a:gd name="connsiteY11" fmla="*/ 830262 h 2793999"/>
                <a:gd name="connsiteX12" fmla="*/ 860425 w 1604957"/>
                <a:gd name="connsiteY12" fmla="*/ 1363662 h 2793999"/>
                <a:gd name="connsiteX13" fmla="*/ 1317625 w 1604957"/>
                <a:gd name="connsiteY13" fmla="*/ 1554162 h 2793999"/>
                <a:gd name="connsiteX14" fmla="*/ 1584320 w 1604957"/>
                <a:gd name="connsiteY14" fmla="*/ 1658938 h 2793999"/>
                <a:gd name="connsiteX15" fmla="*/ 1441450 w 1604957"/>
                <a:gd name="connsiteY15" fmla="*/ 1916112 h 2793999"/>
                <a:gd name="connsiteX16" fmla="*/ 1050925 w 1604957"/>
                <a:gd name="connsiteY16" fmla="*/ 2259012 h 2793999"/>
                <a:gd name="connsiteX17" fmla="*/ 574675 w 1604957"/>
                <a:gd name="connsiteY17" fmla="*/ 2697162 h 2793999"/>
                <a:gd name="connsiteX0" fmla="*/ 574675 w 1604957"/>
                <a:gd name="connsiteY0" fmla="*/ 2697162 h 2793999"/>
                <a:gd name="connsiteX1" fmla="*/ 155575 w 1604957"/>
                <a:gd name="connsiteY1" fmla="*/ 2763837 h 2793999"/>
                <a:gd name="connsiteX2" fmla="*/ 22225 w 1604957"/>
                <a:gd name="connsiteY2" fmla="*/ 2516187 h 2793999"/>
                <a:gd name="connsiteX3" fmla="*/ 288925 w 1604957"/>
                <a:gd name="connsiteY3" fmla="*/ 1916112 h 2793999"/>
                <a:gd name="connsiteX4" fmla="*/ 460375 w 1604957"/>
                <a:gd name="connsiteY4" fmla="*/ 896937 h 2793999"/>
                <a:gd name="connsiteX5" fmla="*/ 565150 w 1604957"/>
                <a:gd name="connsiteY5" fmla="*/ 230187 h 2793999"/>
                <a:gd name="connsiteX6" fmla="*/ 860425 w 1604957"/>
                <a:gd name="connsiteY6" fmla="*/ 20637 h 2793999"/>
                <a:gd name="connsiteX7" fmla="*/ 1241425 w 1604957"/>
                <a:gd name="connsiteY7" fmla="*/ 106362 h 2793999"/>
                <a:gd name="connsiteX8" fmla="*/ 1250950 w 1604957"/>
                <a:gd name="connsiteY8" fmla="*/ 334962 h 2793999"/>
                <a:gd name="connsiteX9" fmla="*/ 993775 w 1604957"/>
                <a:gd name="connsiteY9" fmla="*/ 373062 h 2793999"/>
                <a:gd name="connsiteX10" fmla="*/ 784225 w 1604957"/>
                <a:gd name="connsiteY10" fmla="*/ 468312 h 2793999"/>
                <a:gd name="connsiteX11" fmla="*/ 784225 w 1604957"/>
                <a:gd name="connsiteY11" fmla="*/ 830262 h 2793999"/>
                <a:gd name="connsiteX12" fmla="*/ 860425 w 1604957"/>
                <a:gd name="connsiteY12" fmla="*/ 1363662 h 2793999"/>
                <a:gd name="connsiteX13" fmla="*/ 1317625 w 1604957"/>
                <a:gd name="connsiteY13" fmla="*/ 1554162 h 2793999"/>
                <a:gd name="connsiteX14" fmla="*/ 1584320 w 1604957"/>
                <a:gd name="connsiteY14" fmla="*/ 1658938 h 2793999"/>
                <a:gd name="connsiteX15" fmla="*/ 1441450 w 1604957"/>
                <a:gd name="connsiteY15" fmla="*/ 1916112 h 2793999"/>
                <a:gd name="connsiteX16" fmla="*/ 1050925 w 1604957"/>
                <a:gd name="connsiteY16" fmla="*/ 2259012 h 2793999"/>
                <a:gd name="connsiteX17" fmla="*/ 574675 w 1604957"/>
                <a:gd name="connsiteY17" fmla="*/ 2697162 h 2793999"/>
                <a:gd name="connsiteX0" fmla="*/ 574675 w 1547807"/>
                <a:gd name="connsiteY0" fmla="*/ 2697162 h 2793999"/>
                <a:gd name="connsiteX1" fmla="*/ 155575 w 1547807"/>
                <a:gd name="connsiteY1" fmla="*/ 2763837 h 2793999"/>
                <a:gd name="connsiteX2" fmla="*/ 22225 w 1547807"/>
                <a:gd name="connsiteY2" fmla="*/ 2516187 h 2793999"/>
                <a:gd name="connsiteX3" fmla="*/ 288925 w 1547807"/>
                <a:gd name="connsiteY3" fmla="*/ 1916112 h 2793999"/>
                <a:gd name="connsiteX4" fmla="*/ 460375 w 1547807"/>
                <a:gd name="connsiteY4" fmla="*/ 896937 h 2793999"/>
                <a:gd name="connsiteX5" fmla="*/ 565150 w 1547807"/>
                <a:gd name="connsiteY5" fmla="*/ 230187 h 2793999"/>
                <a:gd name="connsiteX6" fmla="*/ 860425 w 1547807"/>
                <a:gd name="connsiteY6" fmla="*/ 20637 h 2793999"/>
                <a:gd name="connsiteX7" fmla="*/ 1241425 w 1547807"/>
                <a:gd name="connsiteY7" fmla="*/ 106362 h 2793999"/>
                <a:gd name="connsiteX8" fmla="*/ 1250950 w 1547807"/>
                <a:gd name="connsiteY8" fmla="*/ 334962 h 2793999"/>
                <a:gd name="connsiteX9" fmla="*/ 993775 w 1547807"/>
                <a:gd name="connsiteY9" fmla="*/ 373062 h 2793999"/>
                <a:gd name="connsiteX10" fmla="*/ 784225 w 1547807"/>
                <a:gd name="connsiteY10" fmla="*/ 468312 h 2793999"/>
                <a:gd name="connsiteX11" fmla="*/ 784225 w 1547807"/>
                <a:gd name="connsiteY11" fmla="*/ 830262 h 2793999"/>
                <a:gd name="connsiteX12" fmla="*/ 860425 w 1547807"/>
                <a:gd name="connsiteY12" fmla="*/ 1363662 h 2793999"/>
                <a:gd name="connsiteX13" fmla="*/ 1317625 w 1547807"/>
                <a:gd name="connsiteY13" fmla="*/ 1554162 h 2793999"/>
                <a:gd name="connsiteX14" fmla="*/ 1527170 w 1547807"/>
                <a:gd name="connsiteY14" fmla="*/ 1658938 h 2793999"/>
                <a:gd name="connsiteX15" fmla="*/ 1441450 w 1547807"/>
                <a:gd name="connsiteY15" fmla="*/ 1916112 h 2793999"/>
                <a:gd name="connsiteX16" fmla="*/ 1050925 w 1547807"/>
                <a:gd name="connsiteY16" fmla="*/ 2259012 h 2793999"/>
                <a:gd name="connsiteX17" fmla="*/ 574675 w 1547807"/>
                <a:gd name="connsiteY17" fmla="*/ 2697162 h 2793999"/>
                <a:gd name="connsiteX0" fmla="*/ 574675 w 1547807"/>
                <a:gd name="connsiteY0" fmla="*/ 2697162 h 2793999"/>
                <a:gd name="connsiteX1" fmla="*/ 155575 w 1547807"/>
                <a:gd name="connsiteY1" fmla="*/ 2763837 h 2793999"/>
                <a:gd name="connsiteX2" fmla="*/ 22225 w 1547807"/>
                <a:gd name="connsiteY2" fmla="*/ 2516187 h 2793999"/>
                <a:gd name="connsiteX3" fmla="*/ 288925 w 1547807"/>
                <a:gd name="connsiteY3" fmla="*/ 1916112 h 2793999"/>
                <a:gd name="connsiteX4" fmla="*/ 536575 w 1547807"/>
                <a:gd name="connsiteY4" fmla="*/ 896937 h 2793999"/>
                <a:gd name="connsiteX5" fmla="*/ 565150 w 1547807"/>
                <a:gd name="connsiteY5" fmla="*/ 230187 h 2793999"/>
                <a:gd name="connsiteX6" fmla="*/ 860425 w 1547807"/>
                <a:gd name="connsiteY6" fmla="*/ 20637 h 2793999"/>
                <a:gd name="connsiteX7" fmla="*/ 1241425 w 1547807"/>
                <a:gd name="connsiteY7" fmla="*/ 106362 h 2793999"/>
                <a:gd name="connsiteX8" fmla="*/ 1250950 w 1547807"/>
                <a:gd name="connsiteY8" fmla="*/ 334962 h 2793999"/>
                <a:gd name="connsiteX9" fmla="*/ 993775 w 1547807"/>
                <a:gd name="connsiteY9" fmla="*/ 373062 h 2793999"/>
                <a:gd name="connsiteX10" fmla="*/ 784225 w 1547807"/>
                <a:gd name="connsiteY10" fmla="*/ 468312 h 2793999"/>
                <a:gd name="connsiteX11" fmla="*/ 784225 w 1547807"/>
                <a:gd name="connsiteY11" fmla="*/ 830262 h 2793999"/>
                <a:gd name="connsiteX12" fmla="*/ 860425 w 1547807"/>
                <a:gd name="connsiteY12" fmla="*/ 1363662 h 2793999"/>
                <a:gd name="connsiteX13" fmla="*/ 1317625 w 1547807"/>
                <a:gd name="connsiteY13" fmla="*/ 1554162 h 2793999"/>
                <a:gd name="connsiteX14" fmla="*/ 1527170 w 1547807"/>
                <a:gd name="connsiteY14" fmla="*/ 1658938 h 2793999"/>
                <a:gd name="connsiteX15" fmla="*/ 1441450 w 1547807"/>
                <a:gd name="connsiteY15" fmla="*/ 1916112 h 2793999"/>
                <a:gd name="connsiteX16" fmla="*/ 1050925 w 1547807"/>
                <a:gd name="connsiteY16" fmla="*/ 2259012 h 2793999"/>
                <a:gd name="connsiteX17" fmla="*/ 574675 w 1547807"/>
                <a:gd name="connsiteY17" fmla="*/ 2697162 h 2793999"/>
                <a:gd name="connsiteX0" fmla="*/ 585788 w 1558920"/>
                <a:gd name="connsiteY0" fmla="*/ 2697162 h 2793999"/>
                <a:gd name="connsiteX1" fmla="*/ 166688 w 1558920"/>
                <a:gd name="connsiteY1" fmla="*/ 2763837 h 2793999"/>
                <a:gd name="connsiteX2" fmla="*/ 33338 w 1558920"/>
                <a:gd name="connsiteY2" fmla="*/ 2516187 h 2793999"/>
                <a:gd name="connsiteX3" fmla="*/ 366713 w 1558920"/>
                <a:gd name="connsiteY3" fmla="*/ 1916112 h 2793999"/>
                <a:gd name="connsiteX4" fmla="*/ 547688 w 1558920"/>
                <a:gd name="connsiteY4" fmla="*/ 896937 h 2793999"/>
                <a:gd name="connsiteX5" fmla="*/ 576263 w 1558920"/>
                <a:gd name="connsiteY5" fmla="*/ 230187 h 2793999"/>
                <a:gd name="connsiteX6" fmla="*/ 871538 w 1558920"/>
                <a:gd name="connsiteY6" fmla="*/ 20637 h 2793999"/>
                <a:gd name="connsiteX7" fmla="*/ 1252538 w 1558920"/>
                <a:gd name="connsiteY7" fmla="*/ 106362 h 2793999"/>
                <a:gd name="connsiteX8" fmla="*/ 1262063 w 1558920"/>
                <a:gd name="connsiteY8" fmla="*/ 334962 h 2793999"/>
                <a:gd name="connsiteX9" fmla="*/ 1004888 w 1558920"/>
                <a:gd name="connsiteY9" fmla="*/ 373062 h 2793999"/>
                <a:gd name="connsiteX10" fmla="*/ 795338 w 1558920"/>
                <a:gd name="connsiteY10" fmla="*/ 468312 h 2793999"/>
                <a:gd name="connsiteX11" fmla="*/ 795338 w 1558920"/>
                <a:gd name="connsiteY11" fmla="*/ 830262 h 2793999"/>
                <a:gd name="connsiteX12" fmla="*/ 871538 w 1558920"/>
                <a:gd name="connsiteY12" fmla="*/ 1363662 h 2793999"/>
                <a:gd name="connsiteX13" fmla="*/ 1328738 w 1558920"/>
                <a:gd name="connsiteY13" fmla="*/ 1554162 h 2793999"/>
                <a:gd name="connsiteX14" fmla="*/ 1538283 w 1558920"/>
                <a:gd name="connsiteY14" fmla="*/ 1658938 h 2793999"/>
                <a:gd name="connsiteX15" fmla="*/ 1452563 w 1558920"/>
                <a:gd name="connsiteY15" fmla="*/ 1916112 h 2793999"/>
                <a:gd name="connsiteX16" fmla="*/ 1062038 w 1558920"/>
                <a:gd name="connsiteY16" fmla="*/ 2259012 h 2793999"/>
                <a:gd name="connsiteX17" fmla="*/ 585788 w 1558920"/>
                <a:gd name="connsiteY17" fmla="*/ 2697162 h 2793999"/>
                <a:gd name="connsiteX0" fmla="*/ 528638 w 1501770"/>
                <a:gd name="connsiteY0" fmla="*/ 2697162 h 2794000"/>
                <a:gd name="connsiteX1" fmla="*/ 109538 w 1501770"/>
                <a:gd name="connsiteY1" fmla="*/ 2763837 h 2794000"/>
                <a:gd name="connsiteX2" fmla="*/ 33338 w 1501770"/>
                <a:gd name="connsiteY2" fmla="*/ 2516187 h 2794000"/>
                <a:gd name="connsiteX3" fmla="*/ 309563 w 1501770"/>
                <a:gd name="connsiteY3" fmla="*/ 1916112 h 2794000"/>
                <a:gd name="connsiteX4" fmla="*/ 490538 w 1501770"/>
                <a:gd name="connsiteY4" fmla="*/ 896937 h 2794000"/>
                <a:gd name="connsiteX5" fmla="*/ 519113 w 1501770"/>
                <a:gd name="connsiteY5" fmla="*/ 230187 h 2794000"/>
                <a:gd name="connsiteX6" fmla="*/ 814388 w 1501770"/>
                <a:gd name="connsiteY6" fmla="*/ 20637 h 2794000"/>
                <a:gd name="connsiteX7" fmla="*/ 1195388 w 1501770"/>
                <a:gd name="connsiteY7" fmla="*/ 106362 h 2794000"/>
                <a:gd name="connsiteX8" fmla="*/ 1204913 w 1501770"/>
                <a:gd name="connsiteY8" fmla="*/ 334962 h 2794000"/>
                <a:gd name="connsiteX9" fmla="*/ 947738 w 1501770"/>
                <a:gd name="connsiteY9" fmla="*/ 373062 h 2794000"/>
                <a:gd name="connsiteX10" fmla="*/ 738188 w 1501770"/>
                <a:gd name="connsiteY10" fmla="*/ 468312 h 2794000"/>
                <a:gd name="connsiteX11" fmla="*/ 738188 w 1501770"/>
                <a:gd name="connsiteY11" fmla="*/ 830262 h 2794000"/>
                <a:gd name="connsiteX12" fmla="*/ 814388 w 1501770"/>
                <a:gd name="connsiteY12" fmla="*/ 1363662 h 2794000"/>
                <a:gd name="connsiteX13" fmla="*/ 1271588 w 1501770"/>
                <a:gd name="connsiteY13" fmla="*/ 1554162 h 2794000"/>
                <a:gd name="connsiteX14" fmla="*/ 1481133 w 1501770"/>
                <a:gd name="connsiteY14" fmla="*/ 1658938 h 2794000"/>
                <a:gd name="connsiteX15" fmla="*/ 1395413 w 1501770"/>
                <a:gd name="connsiteY15" fmla="*/ 1916112 h 2794000"/>
                <a:gd name="connsiteX16" fmla="*/ 1004888 w 1501770"/>
                <a:gd name="connsiteY16" fmla="*/ 2259012 h 2794000"/>
                <a:gd name="connsiteX17" fmla="*/ 528638 w 1501770"/>
                <a:gd name="connsiteY17" fmla="*/ 2697162 h 2794000"/>
                <a:gd name="connsiteX0" fmla="*/ 528637 w 1501769"/>
                <a:gd name="connsiteY0" fmla="*/ 2697162 h 2771774"/>
                <a:gd name="connsiteX1" fmla="*/ 109537 w 1501769"/>
                <a:gd name="connsiteY1" fmla="*/ 2706687 h 2771774"/>
                <a:gd name="connsiteX2" fmla="*/ 33337 w 1501769"/>
                <a:gd name="connsiteY2" fmla="*/ 2516187 h 2771774"/>
                <a:gd name="connsiteX3" fmla="*/ 309562 w 1501769"/>
                <a:gd name="connsiteY3" fmla="*/ 1916112 h 2771774"/>
                <a:gd name="connsiteX4" fmla="*/ 490537 w 1501769"/>
                <a:gd name="connsiteY4" fmla="*/ 896937 h 2771774"/>
                <a:gd name="connsiteX5" fmla="*/ 519112 w 1501769"/>
                <a:gd name="connsiteY5" fmla="*/ 230187 h 2771774"/>
                <a:gd name="connsiteX6" fmla="*/ 814387 w 1501769"/>
                <a:gd name="connsiteY6" fmla="*/ 20637 h 2771774"/>
                <a:gd name="connsiteX7" fmla="*/ 1195387 w 1501769"/>
                <a:gd name="connsiteY7" fmla="*/ 106362 h 2771774"/>
                <a:gd name="connsiteX8" fmla="*/ 1204912 w 1501769"/>
                <a:gd name="connsiteY8" fmla="*/ 334962 h 2771774"/>
                <a:gd name="connsiteX9" fmla="*/ 947737 w 1501769"/>
                <a:gd name="connsiteY9" fmla="*/ 373062 h 2771774"/>
                <a:gd name="connsiteX10" fmla="*/ 738187 w 1501769"/>
                <a:gd name="connsiteY10" fmla="*/ 468312 h 2771774"/>
                <a:gd name="connsiteX11" fmla="*/ 738187 w 1501769"/>
                <a:gd name="connsiteY11" fmla="*/ 830262 h 2771774"/>
                <a:gd name="connsiteX12" fmla="*/ 814387 w 1501769"/>
                <a:gd name="connsiteY12" fmla="*/ 1363662 h 2771774"/>
                <a:gd name="connsiteX13" fmla="*/ 1271587 w 1501769"/>
                <a:gd name="connsiteY13" fmla="*/ 1554162 h 2771774"/>
                <a:gd name="connsiteX14" fmla="*/ 1481132 w 1501769"/>
                <a:gd name="connsiteY14" fmla="*/ 1658938 h 2771774"/>
                <a:gd name="connsiteX15" fmla="*/ 1395412 w 1501769"/>
                <a:gd name="connsiteY15" fmla="*/ 1916112 h 2771774"/>
                <a:gd name="connsiteX16" fmla="*/ 1004887 w 1501769"/>
                <a:gd name="connsiteY16" fmla="*/ 2259012 h 2771774"/>
                <a:gd name="connsiteX17" fmla="*/ 528637 w 1501769"/>
                <a:gd name="connsiteY17" fmla="*/ 2697162 h 2771774"/>
                <a:gd name="connsiteX0" fmla="*/ 528637 w 1501769"/>
                <a:gd name="connsiteY0" fmla="*/ 2635249 h 2726531"/>
                <a:gd name="connsiteX1" fmla="*/ 109537 w 1501769"/>
                <a:gd name="connsiteY1" fmla="*/ 2706687 h 2726531"/>
                <a:gd name="connsiteX2" fmla="*/ 33337 w 1501769"/>
                <a:gd name="connsiteY2" fmla="*/ 2516187 h 2726531"/>
                <a:gd name="connsiteX3" fmla="*/ 309562 w 1501769"/>
                <a:gd name="connsiteY3" fmla="*/ 1916112 h 2726531"/>
                <a:gd name="connsiteX4" fmla="*/ 490537 w 1501769"/>
                <a:gd name="connsiteY4" fmla="*/ 896937 h 2726531"/>
                <a:gd name="connsiteX5" fmla="*/ 519112 w 1501769"/>
                <a:gd name="connsiteY5" fmla="*/ 230187 h 2726531"/>
                <a:gd name="connsiteX6" fmla="*/ 814387 w 1501769"/>
                <a:gd name="connsiteY6" fmla="*/ 20637 h 2726531"/>
                <a:gd name="connsiteX7" fmla="*/ 1195387 w 1501769"/>
                <a:gd name="connsiteY7" fmla="*/ 106362 h 2726531"/>
                <a:gd name="connsiteX8" fmla="*/ 1204912 w 1501769"/>
                <a:gd name="connsiteY8" fmla="*/ 334962 h 2726531"/>
                <a:gd name="connsiteX9" fmla="*/ 947737 w 1501769"/>
                <a:gd name="connsiteY9" fmla="*/ 373062 h 2726531"/>
                <a:gd name="connsiteX10" fmla="*/ 738187 w 1501769"/>
                <a:gd name="connsiteY10" fmla="*/ 468312 h 2726531"/>
                <a:gd name="connsiteX11" fmla="*/ 738187 w 1501769"/>
                <a:gd name="connsiteY11" fmla="*/ 830262 h 2726531"/>
                <a:gd name="connsiteX12" fmla="*/ 814387 w 1501769"/>
                <a:gd name="connsiteY12" fmla="*/ 1363662 h 2726531"/>
                <a:gd name="connsiteX13" fmla="*/ 1271587 w 1501769"/>
                <a:gd name="connsiteY13" fmla="*/ 1554162 h 2726531"/>
                <a:gd name="connsiteX14" fmla="*/ 1481132 w 1501769"/>
                <a:gd name="connsiteY14" fmla="*/ 1658938 h 2726531"/>
                <a:gd name="connsiteX15" fmla="*/ 1395412 w 1501769"/>
                <a:gd name="connsiteY15" fmla="*/ 1916112 h 2726531"/>
                <a:gd name="connsiteX16" fmla="*/ 1004887 w 1501769"/>
                <a:gd name="connsiteY16" fmla="*/ 2259012 h 2726531"/>
                <a:gd name="connsiteX17" fmla="*/ 528637 w 1501769"/>
                <a:gd name="connsiteY17" fmla="*/ 2635249 h 2726531"/>
                <a:gd name="connsiteX0" fmla="*/ 528637 w 1501769"/>
                <a:gd name="connsiteY0" fmla="*/ 2635249 h 2726531"/>
                <a:gd name="connsiteX1" fmla="*/ 109537 w 1501769"/>
                <a:gd name="connsiteY1" fmla="*/ 2706687 h 2726531"/>
                <a:gd name="connsiteX2" fmla="*/ 33337 w 1501769"/>
                <a:gd name="connsiteY2" fmla="*/ 2516187 h 2726531"/>
                <a:gd name="connsiteX3" fmla="*/ 309562 w 1501769"/>
                <a:gd name="connsiteY3" fmla="*/ 1916112 h 2726531"/>
                <a:gd name="connsiteX4" fmla="*/ 490537 w 1501769"/>
                <a:gd name="connsiteY4" fmla="*/ 896937 h 2726531"/>
                <a:gd name="connsiteX5" fmla="*/ 519112 w 1501769"/>
                <a:gd name="connsiteY5" fmla="*/ 230187 h 2726531"/>
                <a:gd name="connsiteX6" fmla="*/ 814387 w 1501769"/>
                <a:gd name="connsiteY6" fmla="*/ 20637 h 2726531"/>
                <a:gd name="connsiteX7" fmla="*/ 1195387 w 1501769"/>
                <a:gd name="connsiteY7" fmla="*/ 106362 h 2726531"/>
                <a:gd name="connsiteX8" fmla="*/ 1204912 w 1501769"/>
                <a:gd name="connsiteY8" fmla="*/ 334962 h 2726531"/>
                <a:gd name="connsiteX9" fmla="*/ 947737 w 1501769"/>
                <a:gd name="connsiteY9" fmla="*/ 373062 h 2726531"/>
                <a:gd name="connsiteX10" fmla="*/ 800100 w 1501769"/>
                <a:gd name="connsiteY10" fmla="*/ 468312 h 2726531"/>
                <a:gd name="connsiteX11" fmla="*/ 738187 w 1501769"/>
                <a:gd name="connsiteY11" fmla="*/ 830262 h 2726531"/>
                <a:gd name="connsiteX12" fmla="*/ 814387 w 1501769"/>
                <a:gd name="connsiteY12" fmla="*/ 1363662 h 2726531"/>
                <a:gd name="connsiteX13" fmla="*/ 1271587 w 1501769"/>
                <a:gd name="connsiteY13" fmla="*/ 1554162 h 2726531"/>
                <a:gd name="connsiteX14" fmla="*/ 1481132 w 1501769"/>
                <a:gd name="connsiteY14" fmla="*/ 1658938 h 2726531"/>
                <a:gd name="connsiteX15" fmla="*/ 1395412 w 1501769"/>
                <a:gd name="connsiteY15" fmla="*/ 1916112 h 2726531"/>
                <a:gd name="connsiteX16" fmla="*/ 1004887 w 1501769"/>
                <a:gd name="connsiteY16" fmla="*/ 2259012 h 2726531"/>
                <a:gd name="connsiteX17" fmla="*/ 528637 w 1501769"/>
                <a:gd name="connsiteY17" fmla="*/ 2635249 h 2726531"/>
                <a:gd name="connsiteX0" fmla="*/ 528637 w 1501769"/>
                <a:gd name="connsiteY0" fmla="*/ 2635249 h 2726531"/>
                <a:gd name="connsiteX1" fmla="*/ 109537 w 1501769"/>
                <a:gd name="connsiteY1" fmla="*/ 2706687 h 2726531"/>
                <a:gd name="connsiteX2" fmla="*/ 33337 w 1501769"/>
                <a:gd name="connsiteY2" fmla="*/ 2516187 h 2726531"/>
                <a:gd name="connsiteX3" fmla="*/ 309562 w 1501769"/>
                <a:gd name="connsiteY3" fmla="*/ 1916112 h 2726531"/>
                <a:gd name="connsiteX4" fmla="*/ 490537 w 1501769"/>
                <a:gd name="connsiteY4" fmla="*/ 896937 h 2726531"/>
                <a:gd name="connsiteX5" fmla="*/ 519112 w 1501769"/>
                <a:gd name="connsiteY5" fmla="*/ 230187 h 2726531"/>
                <a:gd name="connsiteX6" fmla="*/ 814387 w 1501769"/>
                <a:gd name="connsiteY6" fmla="*/ 20637 h 2726531"/>
                <a:gd name="connsiteX7" fmla="*/ 1195387 w 1501769"/>
                <a:gd name="connsiteY7" fmla="*/ 106362 h 2726531"/>
                <a:gd name="connsiteX8" fmla="*/ 1204912 w 1501769"/>
                <a:gd name="connsiteY8" fmla="*/ 334962 h 2726531"/>
                <a:gd name="connsiteX9" fmla="*/ 947737 w 1501769"/>
                <a:gd name="connsiteY9" fmla="*/ 373062 h 2726531"/>
                <a:gd name="connsiteX10" fmla="*/ 800100 w 1501769"/>
                <a:gd name="connsiteY10" fmla="*/ 468312 h 2726531"/>
                <a:gd name="connsiteX11" fmla="*/ 738187 w 1501769"/>
                <a:gd name="connsiteY11" fmla="*/ 830262 h 2726531"/>
                <a:gd name="connsiteX12" fmla="*/ 814387 w 1501769"/>
                <a:gd name="connsiteY12" fmla="*/ 1363662 h 2726531"/>
                <a:gd name="connsiteX13" fmla="*/ 1271587 w 1501769"/>
                <a:gd name="connsiteY13" fmla="*/ 1554162 h 2726531"/>
                <a:gd name="connsiteX14" fmla="*/ 1481132 w 1501769"/>
                <a:gd name="connsiteY14" fmla="*/ 1658938 h 2726531"/>
                <a:gd name="connsiteX15" fmla="*/ 1395412 w 1501769"/>
                <a:gd name="connsiteY15" fmla="*/ 1916112 h 2726531"/>
                <a:gd name="connsiteX16" fmla="*/ 1004887 w 1501769"/>
                <a:gd name="connsiteY16" fmla="*/ 2259012 h 2726531"/>
                <a:gd name="connsiteX17" fmla="*/ 528637 w 1501769"/>
                <a:gd name="connsiteY17" fmla="*/ 2635249 h 2726531"/>
                <a:gd name="connsiteX0" fmla="*/ 528637 w 1501769"/>
                <a:gd name="connsiteY0" fmla="*/ 2635249 h 2726531"/>
                <a:gd name="connsiteX1" fmla="*/ 109537 w 1501769"/>
                <a:gd name="connsiteY1" fmla="*/ 2706687 h 2726531"/>
                <a:gd name="connsiteX2" fmla="*/ 33337 w 1501769"/>
                <a:gd name="connsiteY2" fmla="*/ 2516187 h 2726531"/>
                <a:gd name="connsiteX3" fmla="*/ 309562 w 1501769"/>
                <a:gd name="connsiteY3" fmla="*/ 1916112 h 2726531"/>
                <a:gd name="connsiteX4" fmla="*/ 490537 w 1501769"/>
                <a:gd name="connsiteY4" fmla="*/ 896937 h 2726531"/>
                <a:gd name="connsiteX5" fmla="*/ 519112 w 1501769"/>
                <a:gd name="connsiteY5" fmla="*/ 230187 h 2726531"/>
                <a:gd name="connsiteX6" fmla="*/ 814387 w 1501769"/>
                <a:gd name="connsiteY6" fmla="*/ 20637 h 2726531"/>
                <a:gd name="connsiteX7" fmla="*/ 1195387 w 1501769"/>
                <a:gd name="connsiteY7" fmla="*/ 106362 h 2726531"/>
                <a:gd name="connsiteX8" fmla="*/ 1204912 w 1501769"/>
                <a:gd name="connsiteY8" fmla="*/ 334962 h 2726531"/>
                <a:gd name="connsiteX9" fmla="*/ 947737 w 1501769"/>
                <a:gd name="connsiteY9" fmla="*/ 373062 h 2726531"/>
                <a:gd name="connsiteX10" fmla="*/ 800100 w 1501769"/>
                <a:gd name="connsiteY10" fmla="*/ 468312 h 2726531"/>
                <a:gd name="connsiteX11" fmla="*/ 795337 w 1501769"/>
                <a:gd name="connsiteY11" fmla="*/ 830262 h 2726531"/>
                <a:gd name="connsiteX12" fmla="*/ 814387 w 1501769"/>
                <a:gd name="connsiteY12" fmla="*/ 1363662 h 2726531"/>
                <a:gd name="connsiteX13" fmla="*/ 1271587 w 1501769"/>
                <a:gd name="connsiteY13" fmla="*/ 1554162 h 2726531"/>
                <a:gd name="connsiteX14" fmla="*/ 1481132 w 1501769"/>
                <a:gd name="connsiteY14" fmla="*/ 1658938 h 2726531"/>
                <a:gd name="connsiteX15" fmla="*/ 1395412 w 1501769"/>
                <a:gd name="connsiteY15" fmla="*/ 1916112 h 2726531"/>
                <a:gd name="connsiteX16" fmla="*/ 1004887 w 1501769"/>
                <a:gd name="connsiteY16" fmla="*/ 2259012 h 2726531"/>
                <a:gd name="connsiteX17" fmla="*/ 528637 w 1501769"/>
                <a:gd name="connsiteY17" fmla="*/ 2635249 h 2726531"/>
                <a:gd name="connsiteX0" fmla="*/ 528637 w 1501769"/>
                <a:gd name="connsiteY0" fmla="*/ 2635249 h 2726531"/>
                <a:gd name="connsiteX1" fmla="*/ 109537 w 1501769"/>
                <a:gd name="connsiteY1" fmla="*/ 2706687 h 2726531"/>
                <a:gd name="connsiteX2" fmla="*/ 33337 w 1501769"/>
                <a:gd name="connsiteY2" fmla="*/ 2516187 h 2726531"/>
                <a:gd name="connsiteX3" fmla="*/ 309562 w 1501769"/>
                <a:gd name="connsiteY3" fmla="*/ 1916112 h 2726531"/>
                <a:gd name="connsiteX4" fmla="*/ 490537 w 1501769"/>
                <a:gd name="connsiteY4" fmla="*/ 896937 h 2726531"/>
                <a:gd name="connsiteX5" fmla="*/ 519112 w 1501769"/>
                <a:gd name="connsiteY5" fmla="*/ 230187 h 2726531"/>
                <a:gd name="connsiteX6" fmla="*/ 814387 w 1501769"/>
                <a:gd name="connsiteY6" fmla="*/ 20637 h 2726531"/>
                <a:gd name="connsiteX7" fmla="*/ 1195387 w 1501769"/>
                <a:gd name="connsiteY7" fmla="*/ 106362 h 2726531"/>
                <a:gd name="connsiteX8" fmla="*/ 1204912 w 1501769"/>
                <a:gd name="connsiteY8" fmla="*/ 334962 h 2726531"/>
                <a:gd name="connsiteX9" fmla="*/ 947737 w 1501769"/>
                <a:gd name="connsiteY9" fmla="*/ 373062 h 2726531"/>
                <a:gd name="connsiteX10" fmla="*/ 800100 w 1501769"/>
                <a:gd name="connsiteY10" fmla="*/ 468312 h 2726531"/>
                <a:gd name="connsiteX11" fmla="*/ 795337 w 1501769"/>
                <a:gd name="connsiteY11" fmla="*/ 830262 h 2726531"/>
                <a:gd name="connsiteX12" fmla="*/ 881062 w 1501769"/>
                <a:gd name="connsiteY12" fmla="*/ 1363662 h 2726531"/>
                <a:gd name="connsiteX13" fmla="*/ 1271587 w 1501769"/>
                <a:gd name="connsiteY13" fmla="*/ 1554162 h 2726531"/>
                <a:gd name="connsiteX14" fmla="*/ 1481132 w 1501769"/>
                <a:gd name="connsiteY14" fmla="*/ 1658938 h 2726531"/>
                <a:gd name="connsiteX15" fmla="*/ 1395412 w 1501769"/>
                <a:gd name="connsiteY15" fmla="*/ 1916112 h 2726531"/>
                <a:gd name="connsiteX16" fmla="*/ 1004887 w 1501769"/>
                <a:gd name="connsiteY16" fmla="*/ 2259012 h 2726531"/>
                <a:gd name="connsiteX17" fmla="*/ 528637 w 1501769"/>
                <a:gd name="connsiteY17" fmla="*/ 2635249 h 2726531"/>
                <a:gd name="connsiteX0" fmla="*/ 528637 w 1501769"/>
                <a:gd name="connsiteY0" fmla="*/ 2635249 h 2740818"/>
                <a:gd name="connsiteX1" fmla="*/ 109537 w 1501769"/>
                <a:gd name="connsiteY1" fmla="*/ 2706687 h 2740818"/>
                <a:gd name="connsiteX2" fmla="*/ 33337 w 1501769"/>
                <a:gd name="connsiteY2" fmla="*/ 2430462 h 2740818"/>
                <a:gd name="connsiteX3" fmla="*/ 309562 w 1501769"/>
                <a:gd name="connsiteY3" fmla="*/ 1916112 h 2740818"/>
                <a:gd name="connsiteX4" fmla="*/ 490537 w 1501769"/>
                <a:gd name="connsiteY4" fmla="*/ 896937 h 2740818"/>
                <a:gd name="connsiteX5" fmla="*/ 519112 w 1501769"/>
                <a:gd name="connsiteY5" fmla="*/ 230187 h 2740818"/>
                <a:gd name="connsiteX6" fmla="*/ 814387 w 1501769"/>
                <a:gd name="connsiteY6" fmla="*/ 20637 h 2740818"/>
                <a:gd name="connsiteX7" fmla="*/ 1195387 w 1501769"/>
                <a:gd name="connsiteY7" fmla="*/ 106362 h 2740818"/>
                <a:gd name="connsiteX8" fmla="*/ 1204912 w 1501769"/>
                <a:gd name="connsiteY8" fmla="*/ 334962 h 2740818"/>
                <a:gd name="connsiteX9" fmla="*/ 947737 w 1501769"/>
                <a:gd name="connsiteY9" fmla="*/ 373062 h 2740818"/>
                <a:gd name="connsiteX10" fmla="*/ 800100 w 1501769"/>
                <a:gd name="connsiteY10" fmla="*/ 468312 h 2740818"/>
                <a:gd name="connsiteX11" fmla="*/ 795337 w 1501769"/>
                <a:gd name="connsiteY11" fmla="*/ 830262 h 2740818"/>
                <a:gd name="connsiteX12" fmla="*/ 881062 w 1501769"/>
                <a:gd name="connsiteY12" fmla="*/ 1363662 h 2740818"/>
                <a:gd name="connsiteX13" fmla="*/ 1271587 w 1501769"/>
                <a:gd name="connsiteY13" fmla="*/ 1554162 h 2740818"/>
                <a:gd name="connsiteX14" fmla="*/ 1481132 w 1501769"/>
                <a:gd name="connsiteY14" fmla="*/ 1658938 h 2740818"/>
                <a:gd name="connsiteX15" fmla="*/ 1395412 w 1501769"/>
                <a:gd name="connsiteY15" fmla="*/ 1916112 h 2740818"/>
                <a:gd name="connsiteX16" fmla="*/ 1004887 w 1501769"/>
                <a:gd name="connsiteY16" fmla="*/ 2259012 h 2740818"/>
                <a:gd name="connsiteX17" fmla="*/ 528637 w 1501769"/>
                <a:gd name="connsiteY17" fmla="*/ 2635249 h 2740818"/>
                <a:gd name="connsiteX0" fmla="*/ 528637 w 1501769"/>
                <a:gd name="connsiteY0" fmla="*/ 2635249 h 2699543"/>
                <a:gd name="connsiteX1" fmla="*/ 109537 w 1501769"/>
                <a:gd name="connsiteY1" fmla="*/ 2644775 h 2699543"/>
                <a:gd name="connsiteX2" fmla="*/ 33337 w 1501769"/>
                <a:gd name="connsiteY2" fmla="*/ 2430462 h 2699543"/>
                <a:gd name="connsiteX3" fmla="*/ 309562 w 1501769"/>
                <a:gd name="connsiteY3" fmla="*/ 1916112 h 2699543"/>
                <a:gd name="connsiteX4" fmla="*/ 490537 w 1501769"/>
                <a:gd name="connsiteY4" fmla="*/ 896937 h 2699543"/>
                <a:gd name="connsiteX5" fmla="*/ 519112 w 1501769"/>
                <a:gd name="connsiteY5" fmla="*/ 230187 h 2699543"/>
                <a:gd name="connsiteX6" fmla="*/ 814387 w 1501769"/>
                <a:gd name="connsiteY6" fmla="*/ 20637 h 2699543"/>
                <a:gd name="connsiteX7" fmla="*/ 1195387 w 1501769"/>
                <a:gd name="connsiteY7" fmla="*/ 106362 h 2699543"/>
                <a:gd name="connsiteX8" fmla="*/ 1204912 w 1501769"/>
                <a:gd name="connsiteY8" fmla="*/ 334962 h 2699543"/>
                <a:gd name="connsiteX9" fmla="*/ 947737 w 1501769"/>
                <a:gd name="connsiteY9" fmla="*/ 373062 h 2699543"/>
                <a:gd name="connsiteX10" fmla="*/ 800100 w 1501769"/>
                <a:gd name="connsiteY10" fmla="*/ 468312 h 2699543"/>
                <a:gd name="connsiteX11" fmla="*/ 795337 w 1501769"/>
                <a:gd name="connsiteY11" fmla="*/ 830262 h 2699543"/>
                <a:gd name="connsiteX12" fmla="*/ 881062 w 1501769"/>
                <a:gd name="connsiteY12" fmla="*/ 1363662 h 2699543"/>
                <a:gd name="connsiteX13" fmla="*/ 1271587 w 1501769"/>
                <a:gd name="connsiteY13" fmla="*/ 1554162 h 2699543"/>
                <a:gd name="connsiteX14" fmla="*/ 1481132 w 1501769"/>
                <a:gd name="connsiteY14" fmla="*/ 1658938 h 2699543"/>
                <a:gd name="connsiteX15" fmla="*/ 1395412 w 1501769"/>
                <a:gd name="connsiteY15" fmla="*/ 1916112 h 2699543"/>
                <a:gd name="connsiteX16" fmla="*/ 1004887 w 1501769"/>
                <a:gd name="connsiteY16" fmla="*/ 2259012 h 2699543"/>
                <a:gd name="connsiteX17" fmla="*/ 528637 w 1501769"/>
                <a:gd name="connsiteY17" fmla="*/ 2635249 h 2699543"/>
                <a:gd name="connsiteX0" fmla="*/ 528637 w 1501769"/>
                <a:gd name="connsiteY0" fmla="*/ 2635249 h 2699543"/>
                <a:gd name="connsiteX1" fmla="*/ 109537 w 1501769"/>
                <a:gd name="connsiteY1" fmla="*/ 2644775 h 2699543"/>
                <a:gd name="connsiteX2" fmla="*/ 33337 w 1501769"/>
                <a:gd name="connsiteY2" fmla="*/ 2430462 h 2699543"/>
                <a:gd name="connsiteX3" fmla="*/ 309562 w 1501769"/>
                <a:gd name="connsiteY3" fmla="*/ 1916112 h 2699543"/>
                <a:gd name="connsiteX4" fmla="*/ 490537 w 1501769"/>
                <a:gd name="connsiteY4" fmla="*/ 896937 h 2699543"/>
                <a:gd name="connsiteX5" fmla="*/ 519112 w 1501769"/>
                <a:gd name="connsiteY5" fmla="*/ 230187 h 2699543"/>
                <a:gd name="connsiteX6" fmla="*/ 814387 w 1501769"/>
                <a:gd name="connsiteY6" fmla="*/ 20637 h 2699543"/>
                <a:gd name="connsiteX7" fmla="*/ 1195387 w 1501769"/>
                <a:gd name="connsiteY7" fmla="*/ 106362 h 2699543"/>
                <a:gd name="connsiteX8" fmla="*/ 1204912 w 1501769"/>
                <a:gd name="connsiteY8" fmla="*/ 334962 h 2699543"/>
                <a:gd name="connsiteX9" fmla="*/ 947737 w 1501769"/>
                <a:gd name="connsiteY9" fmla="*/ 373062 h 2699543"/>
                <a:gd name="connsiteX10" fmla="*/ 800100 w 1501769"/>
                <a:gd name="connsiteY10" fmla="*/ 468312 h 2699543"/>
                <a:gd name="connsiteX11" fmla="*/ 795337 w 1501769"/>
                <a:gd name="connsiteY11" fmla="*/ 830262 h 2699543"/>
                <a:gd name="connsiteX12" fmla="*/ 881062 w 1501769"/>
                <a:gd name="connsiteY12" fmla="*/ 1363662 h 2699543"/>
                <a:gd name="connsiteX13" fmla="*/ 1271587 w 1501769"/>
                <a:gd name="connsiteY13" fmla="*/ 1554162 h 2699543"/>
                <a:gd name="connsiteX14" fmla="*/ 1481132 w 1501769"/>
                <a:gd name="connsiteY14" fmla="*/ 1658938 h 2699543"/>
                <a:gd name="connsiteX15" fmla="*/ 1395412 w 1501769"/>
                <a:gd name="connsiteY15" fmla="*/ 1916112 h 2699543"/>
                <a:gd name="connsiteX16" fmla="*/ 1004887 w 1501769"/>
                <a:gd name="connsiteY16" fmla="*/ 2259012 h 2699543"/>
                <a:gd name="connsiteX17" fmla="*/ 528637 w 1501769"/>
                <a:gd name="connsiteY17" fmla="*/ 2635249 h 2699543"/>
                <a:gd name="connsiteX0" fmla="*/ 528637 w 1501769"/>
                <a:gd name="connsiteY0" fmla="*/ 2635249 h 2699543"/>
                <a:gd name="connsiteX1" fmla="*/ 109537 w 1501769"/>
                <a:gd name="connsiteY1" fmla="*/ 2644775 h 2699543"/>
                <a:gd name="connsiteX2" fmla="*/ 33337 w 1501769"/>
                <a:gd name="connsiteY2" fmla="*/ 2430462 h 2699543"/>
                <a:gd name="connsiteX3" fmla="*/ 309562 w 1501769"/>
                <a:gd name="connsiteY3" fmla="*/ 1916112 h 2699543"/>
                <a:gd name="connsiteX4" fmla="*/ 490537 w 1501769"/>
                <a:gd name="connsiteY4" fmla="*/ 896937 h 2699543"/>
                <a:gd name="connsiteX5" fmla="*/ 519112 w 1501769"/>
                <a:gd name="connsiteY5" fmla="*/ 230187 h 2699543"/>
                <a:gd name="connsiteX6" fmla="*/ 814387 w 1501769"/>
                <a:gd name="connsiteY6" fmla="*/ 20637 h 2699543"/>
                <a:gd name="connsiteX7" fmla="*/ 1195387 w 1501769"/>
                <a:gd name="connsiteY7" fmla="*/ 106362 h 2699543"/>
                <a:gd name="connsiteX8" fmla="*/ 1204912 w 1501769"/>
                <a:gd name="connsiteY8" fmla="*/ 334962 h 2699543"/>
                <a:gd name="connsiteX9" fmla="*/ 947737 w 1501769"/>
                <a:gd name="connsiteY9" fmla="*/ 373062 h 2699543"/>
                <a:gd name="connsiteX10" fmla="*/ 800100 w 1501769"/>
                <a:gd name="connsiteY10" fmla="*/ 468312 h 2699543"/>
                <a:gd name="connsiteX11" fmla="*/ 795337 w 1501769"/>
                <a:gd name="connsiteY11" fmla="*/ 830262 h 2699543"/>
                <a:gd name="connsiteX12" fmla="*/ 881062 w 1501769"/>
                <a:gd name="connsiteY12" fmla="*/ 1363662 h 2699543"/>
                <a:gd name="connsiteX13" fmla="*/ 1271587 w 1501769"/>
                <a:gd name="connsiteY13" fmla="*/ 1554162 h 2699543"/>
                <a:gd name="connsiteX14" fmla="*/ 1481132 w 1501769"/>
                <a:gd name="connsiteY14" fmla="*/ 1658938 h 2699543"/>
                <a:gd name="connsiteX15" fmla="*/ 1395412 w 1501769"/>
                <a:gd name="connsiteY15" fmla="*/ 1916112 h 2699543"/>
                <a:gd name="connsiteX16" fmla="*/ 1004887 w 1501769"/>
                <a:gd name="connsiteY16" fmla="*/ 2259012 h 2699543"/>
                <a:gd name="connsiteX17" fmla="*/ 528637 w 1501769"/>
                <a:gd name="connsiteY17" fmla="*/ 2635249 h 2699543"/>
                <a:gd name="connsiteX0" fmla="*/ 528637 w 1501769"/>
                <a:gd name="connsiteY0" fmla="*/ 2635249 h 2699543"/>
                <a:gd name="connsiteX1" fmla="*/ 109537 w 1501769"/>
                <a:gd name="connsiteY1" fmla="*/ 2644775 h 2699543"/>
                <a:gd name="connsiteX2" fmla="*/ 33337 w 1501769"/>
                <a:gd name="connsiteY2" fmla="*/ 2430462 h 2699543"/>
                <a:gd name="connsiteX3" fmla="*/ 309562 w 1501769"/>
                <a:gd name="connsiteY3" fmla="*/ 1916112 h 2699543"/>
                <a:gd name="connsiteX4" fmla="*/ 547687 w 1501769"/>
                <a:gd name="connsiteY4" fmla="*/ 1025524 h 2699543"/>
                <a:gd name="connsiteX5" fmla="*/ 519112 w 1501769"/>
                <a:gd name="connsiteY5" fmla="*/ 230187 h 2699543"/>
                <a:gd name="connsiteX6" fmla="*/ 814387 w 1501769"/>
                <a:gd name="connsiteY6" fmla="*/ 20637 h 2699543"/>
                <a:gd name="connsiteX7" fmla="*/ 1195387 w 1501769"/>
                <a:gd name="connsiteY7" fmla="*/ 106362 h 2699543"/>
                <a:gd name="connsiteX8" fmla="*/ 1204912 w 1501769"/>
                <a:gd name="connsiteY8" fmla="*/ 334962 h 2699543"/>
                <a:gd name="connsiteX9" fmla="*/ 947737 w 1501769"/>
                <a:gd name="connsiteY9" fmla="*/ 373062 h 2699543"/>
                <a:gd name="connsiteX10" fmla="*/ 800100 w 1501769"/>
                <a:gd name="connsiteY10" fmla="*/ 468312 h 2699543"/>
                <a:gd name="connsiteX11" fmla="*/ 795337 w 1501769"/>
                <a:gd name="connsiteY11" fmla="*/ 830262 h 2699543"/>
                <a:gd name="connsiteX12" fmla="*/ 881062 w 1501769"/>
                <a:gd name="connsiteY12" fmla="*/ 1363662 h 2699543"/>
                <a:gd name="connsiteX13" fmla="*/ 1271587 w 1501769"/>
                <a:gd name="connsiteY13" fmla="*/ 1554162 h 2699543"/>
                <a:gd name="connsiteX14" fmla="*/ 1481132 w 1501769"/>
                <a:gd name="connsiteY14" fmla="*/ 1658938 h 2699543"/>
                <a:gd name="connsiteX15" fmla="*/ 1395412 w 1501769"/>
                <a:gd name="connsiteY15" fmla="*/ 1916112 h 2699543"/>
                <a:gd name="connsiteX16" fmla="*/ 1004887 w 1501769"/>
                <a:gd name="connsiteY16" fmla="*/ 2259012 h 2699543"/>
                <a:gd name="connsiteX17" fmla="*/ 528637 w 1501769"/>
                <a:gd name="connsiteY17" fmla="*/ 2635249 h 2699543"/>
                <a:gd name="connsiteX0" fmla="*/ 528637 w 1501769"/>
                <a:gd name="connsiteY0" fmla="*/ 2635249 h 2699543"/>
                <a:gd name="connsiteX1" fmla="*/ 109537 w 1501769"/>
                <a:gd name="connsiteY1" fmla="*/ 2644775 h 2699543"/>
                <a:gd name="connsiteX2" fmla="*/ 33337 w 1501769"/>
                <a:gd name="connsiteY2" fmla="*/ 2430462 h 2699543"/>
                <a:gd name="connsiteX3" fmla="*/ 309562 w 1501769"/>
                <a:gd name="connsiteY3" fmla="*/ 1916112 h 2699543"/>
                <a:gd name="connsiteX4" fmla="*/ 547687 w 1501769"/>
                <a:gd name="connsiteY4" fmla="*/ 1025524 h 2699543"/>
                <a:gd name="connsiteX5" fmla="*/ 590549 w 1501769"/>
                <a:gd name="connsiteY5" fmla="*/ 230187 h 2699543"/>
                <a:gd name="connsiteX6" fmla="*/ 814387 w 1501769"/>
                <a:gd name="connsiteY6" fmla="*/ 20637 h 2699543"/>
                <a:gd name="connsiteX7" fmla="*/ 1195387 w 1501769"/>
                <a:gd name="connsiteY7" fmla="*/ 106362 h 2699543"/>
                <a:gd name="connsiteX8" fmla="*/ 1204912 w 1501769"/>
                <a:gd name="connsiteY8" fmla="*/ 334962 h 2699543"/>
                <a:gd name="connsiteX9" fmla="*/ 947737 w 1501769"/>
                <a:gd name="connsiteY9" fmla="*/ 373062 h 2699543"/>
                <a:gd name="connsiteX10" fmla="*/ 800100 w 1501769"/>
                <a:gd name="connsiteY10" fmla="*/ 468312 h 2699543"/>
                <a:gd name="connsiteX11" fmla="*/ 795337 w 1501769"/>
                <a:gd name="connsiteY11" fmla="*/ 830262 h 2699543"/>
                <a:gd name="connsiteX12" fmla="*/ 881062 w 1501769"/>
                <a:gd name="connsiteY12" fmla="*/ 1363662 h 2699543"/>
                <a:gd name="connsiteX13" fmla="*/ 1271587 w 1501769"/>
                <a:gd name="connsiteY13" fmla="*/ 1554162 h 2699543"/>
                <a:gd name="connsiteX14" fmla="*/ 1481132 w 1501769"/>
                <a:gd name="connsiteY14" fmla="*/ 1658938 h 2699543"/>
                <a:gd name="connsiteX15" fmla="*/ 1395412 w 1501769"/>
                <a:gd name="connsiteY15" fmla="*/ 1916112 h 2699543"/>
                <a:gd name="connsiteX16" fmla="*/ 1004887 w 1501769"/>
                <a:gd name="connsiteY16" fmla="*/ 2259012 h 2699543"/>
                <a:gd name="connsiteX17" fmla="*/ 528637 w 1501769"/>
                <a:gd name="connsiteY17" fmla="*/ 2635249 h 2699543"/>
                <a:gd name="connsiteX0" fmla="*/ 528637 w 1501769"/>
                <a:gd name="connsiteY0" fmla="*/ 2635249 h 2699543"/>
                <a:gd name="connsiteX1" fmla="*/ 109537 w 1501769"/>
                <a:gd name="connsiteY1" fmla="*/ 2644775 h 2699543"/>
                <a:gd name="connsiteX2" fmla="*/ 33337 w 1501769"/>
                <a:gd name="connsiteY2" fmla="*/ 2320925 h 2699543"/>
                <a:gd name="connsiteX3" fmla="*/ 309562 w 1501769"/>
                <a:gd name="connsiteY3" fmla="*/ 1916112 h 2699543"/>
                <a:gd name="connsiteX4" fmla="*/ 547687 w 1501769"/>
                <a:gd name="connsiteY4" fmla="*/ 1025524 h 2699543"/>
                <a:gd name="connsiteX5" fmla="*/ 590549 w 1501769"/>
                <a:gd name="connsiteY5" fmla="*/ 230187 h 2699543"/>
                <a:gd name="connsiteX6" fmla="*/ 814387 w 1501769"/>
                <a:gd name="connsiteY6" fmla="*/ 20637 h 2699543"/>
                <a:gd name="connsiteX7" fmla="*/ 1195387 w 1501769"/>
                <a:gd name="connsiteY7" fmla="*/ 106362 h 2699543"/>
                <a:gd name="connsiteX8" fmla="*/ 1204912 w 1501769"/>
                <a:gd name="connsiteY8" fmla="*/ 334962 h 2699543"/>
                <a:gd name="connsiteX9" fmla="*/ 947737 w 1501769"/>
                <a:gd name="connsiteY9" fmla="*/ 373062 h 2699543"/>
                <a:gd name="connsiteX10" fmla="*/ 800100 w 1501769"/>
                <a:gd name="connsiteY10" fmla="*/ 468312 h 2699543"/>
                <a:gd name="connsiteX11" fmla="*/ 795337 w 1501769"/>
                <a:gd name="connsiteY11" fmla="*/ 830262 h 2699543"/>
                <a:gd name="connsiteX12" fmla="*/ 881062 w 1501769"/>
                <a:gd name="connsiteY12" fmla="*/ 1363662 h 2699543"/>
                <a:gd name="connsiteX13" fmla="*/ 1271587 w 1501769"/>
                <a:gd name="connsiteY13" fmla="*/ 1554162 h 2699543"/>
                <a:gd name="connsiteX14" fmla="*/ 1481132 w 1501769"/>
                <a:gd name="connsiteY14" fmla="*/ 1658938 h 2699543"/>
                <a:gd name="connsiteX15" fmla="*/ 1395412 w 1501769"/>
                <a:gd name="connsiteY15" fmla="*/ 1916112 h 2699543"/>
                <a:gd name="connsiteX16" fmla="*/ 1004887 w 1501769"/>
                <a:gd name="connsiteY16" fmla="*/ 2259012 h 2699543"/>
                <a:gd name="connsiteX17" fmla="*/ 528637 w 1501769"/>
                <a:gd name="connsiteY17" fmla="*/ 2635249 h 2699543"/>
                <a:gd name="connsiteX0" fmla="*/ 528637 w 1465261"/>
                <a:gd name="connsiteY0" fmla="*/ 2635249 h 2699543"/>
                <a:gd name="connsiteX1" fmla="*/ 109537 w 1465261"/>
                <a:gd name="connsiteY1" fmla="*/ 2644775 h 2699543"/>
                <a:gd name="connsiteX2" fmla="*/ 33337 w 1465261"/>
                <a:gd name="connsiteY2" fmla="*/ 2320925 h 2699543"/>
                <a:gd name="connsiteX3" fmla="*/ 309562 w 1465261"/>
                <a:gd name="connsiteY3" fmla="*/ 1916112 h 2699543"/>
                <a:gd name="connsiteX4" fmla="*/ 547687 w 1465261"/>
                <a:gd name="connsiteY4" fmla="*/ 1025524 h 2699543"/>
                <a:gd name="connsiteX5" fmla="*/ 590549 w 1465261"/>
                <a:gd name="connsiteY5" fmla="*/ 230187 h 2699543"/>
                <a:gd name="connsiteX6" fmla="*/ 814387 w 1465261"/>
                <a:gd name="connsiteY6" fmla="*/ 20637 h 2699543"/>
                <a:gd name="connsiteX7" fmla="*/ 1195387 w 1465261"/>
                <a:gd name="connsiteY7" fmla="*/ 106362 h 2699543"/>
                <a:gd name="connsiteX8" fmla="*/ 1204912 w 1465261"/>
                <a:gd name="connsiteY8" fmla="*/ 334962 h 2699543"/>
                <a:gd name="connsiteX9" fmla="*/ 947737 w 1465261"/>
                <a:gd name="connsiteY9" fmla="*/ 373062 h 2699543"/>
                <a:gd name="connsiteX10" fmla="*/ 800100 w 1465261"/>
                <a:gd name="connsiteY10" fmla="*/ 468312 h 2699543"/>
                <a:gd name="connsiteX11" fmla="*/ 795337 w 1465261"/>
                <a:gd name="connsiteY11" fmla="*/ 830262 h 2699543"/>
                <a:gd name="connsiteX12" fmla="*/ 881062 w 1465261"/>
                <a:gd name="connsiteY12" fmla="*/ 1363662 h 2699543"/>
                <a:gd name="connsiteX13" fmla="*/ 1271587 w 1465261"/>
                <a:gd name="connsiteY13" fmla="*/ 1554162 h 2699543"/>
                <a:gd name="connsiteX14" fmla="*/ 1423982 w 1465261"/>
                <a:gd name="connsiteY14" fmla="*/ 1658938 h 2699543"/>
                <a:gd name="connsiteX15" fmla="*/ 1395412 w 1465261"/>
                <a:gd name="connsiteY15" fmla="*/ 1916112 h 2699543"/>
                <a:gd name="connsiteX16" fmla="*/ 1004887 w 1465261"/>
                <a:gd name="connsiteY16" fmla="*/ 2259012 h 2699543"/>
                <a:gd name="connsiteX17" fmla="*/ 528637 w 1465261"/>
                <a:gd name="connsiteY17" fmla="*/ 2635249 h 2699543"/>
                <a:gd name="connsiteX0" fmla="*/ 528637 w 1658939"/>
                <a:gd name="connsiteY0" fmla="*/ 2635249 h 2699543"/>
                <a:gd name="connsiteX1" fmla="*/ 109537 w 1658939"/>
                <a:gd name="connsiteY1" fmla="*/ 2644775 h 2699543"/>
                <a:gd name="connsiteX2" fmla="*/ 33337 w 1658939"/>
                <a:gd name="connsiteY2" fmla="*/ 2320925 h 2699543"/>
                <a:gd name="connsiteX3" fmla="*/ 309562 w 1658939"/>
                <a:gd name="connsiteY3" fmla="*/ 1916112 h 2699543"/>
                <a:gd name="connsiteX4" fmla="*/ 547687 w 1658939"/>
                <a:gd name="connsiteY4" fmla="*/ 1025524 h 2699543"/>
                <a:gd name="connsiteX5" fmla="*/ 590549 w 1658939"/>
                <a:gd name="connsiteY5" fmla="*/ 230187 h 2699543"/>
                <a:gd name="connsiteX6" fmla="*/ 814387 w 1658939"/>
                <a:gd name="connsiteY6" fmla="*/ 20637 h 2699543"/>
                <a:gd name="connsiteX7" fmla="*/ 1195387 w 1658939"/>
                <a:gd name="connsiteY7" fmla="*/ 106362 h 2699543"/>
                <a:gd name="connsiteX8" fmla="*/ 1204912 w 1658939"/>
                <a:gd name="connsiteY8" fmla="*/ 334962 h 2699543"/>
                <a:gd name="connsiteX9" fmla="*/ 947737 w 1658939"/>
                <a:gd name="connsiteY9" fmla="*/ 373062 h 2699543"/>
                <a:gd name="connsiteX10" fmla="*/ 800100 w 1658939"/>
                <a:gd name="connsiteY10" fmla="*/ 468312 h 2699543"/>
                <a:gd name="connsiteX11" fmla="*/ 795337 w 1658939"/>
                <a:gd name="connsiteY11" fmla="*/ 830262 h 2699543"/>
                <a:gd name="connsiteX12" fmla="*/ 881062 w 1658939"/>
                <a:gd name="connsiteY12" fmla="*/ 1363662 h 2699543"/>
                <a:gd name="connsiteX13" fmla="*/ 1271587 w 1658939"/>
                <a:gd name="connsiteY13" fmla="*/ 1554162 h 2699543"/>
                <a:gd name="connsiteX14" fmla="*/ 1638302 w 1658939"/>
                <a:gd name="connsiteY14" fmla="*/ 1480343 h 2699543"/>
                <a:gd name="connsiteX15" fmla="*/ 1395412 w 1658939"/>
                <a:gd name="connsiteY15" fmla="*/ 1916112 h 2699543"/>
                <a:gd name="connsiteX16" fmla="*/ 1004887 w 1658939"/>
                <a:gd name="connsiteY16" fmla="*/ 2259012 h 2699543"/>
                <a:gd name="connsiteX17" fmla="*/ 528637 w 1658939"/>
                <a:gd name="connsiteY17" fmla="*/ 2635249 h 2699543"/>
                <a:gd name="connsiteX0" fmla="*/ 528637 w 1640684"/>
                <a:gd name="connsiteY0" fmla="*/ 2635249 h 2699543"/>
                <a:gd name="connsiteX1" fmla="*/ 109537 w 1640684"/>
                <a:gd name="connsiteY1" fmla="*/ 2644775 h 2699543"/>
                <a:gd name="connsiteX2" fmla="*/ 33337 w 1640684"/>
                <a:gd name="connsiteY2" fmla="*/ 2320925 h 2699543"/>
                <a:gd name="connsiteX3" fmla="*/ 309562 w 1640684"/>
                <a:gd name="connsiteY3" fmla="*/ 1916112 h 2699543"/>
                <a:gd name="connsiteX4" fmla="*/ 547687 w 1640684"/>
                <a:gd name="connsiteY4" fmla="*/ 1025524 h 2699543"/>
                <a:gd name="connsiteX5" fmla="*/ 590549 w 1640684"/>
                <a:gd name="connsiteY5" fmla="*/ 230187 h 2699543"/>
                <a:gd name="connsiteX6" fmla="*/ 814387 w 1640684"/>
                <a:gd name="connsiteY6" fmla="*/ 20637 h 2699543"/>
                <a:gd name="connsiteX7" fmla="*/ 1195387 w 1640684"/>
                <a:gd name="connsiteY7" fmla="*/ 106362 h 2699543"/>
                <a:gd name="connsiteX8" fmla="*/ 1204912 w 1640684"/>
                <a:gd name="connsiteY8" fmla="*/ 334962 h 2699543"/>
                <a:gd name="connsiteX9" fmla="*/ 947737 w 1640684"/>
                <a:gd name="connsiteY9" fmla="*/ 373062 h 2699543"/>
                <a:gd name="connsiteX10" fmla="*/ 800100 w 1640684"/>
                <a:gd name="connsiteY10" fmla="*/ 468312 h 2699543"/>
                <a:gd name="connsiteX11" fmla="*/ 795337 w 1640684"/>
                <a:gd name="connsiteY11" fmla="*/ 830262 h 2699543"/>
                <a:gd name="connsiteX12" fmla="*/ 881062 w 1640684"/>
                <a:gd name="connsiteY12" fmla="*/ 1363662 h 2699543"/>
                <a:gd name="connsiteX13" fmla="*/ 1409702 w 1640684"/>
                <a:gd name="connsiteY13" fmla="*/ 1175543 h 2699543"/>
                <a:gd name="connsiteX14" fmla="*/ 1638302 w 1640684"/>
                <a:gd name="connsiteY14" fmla="*/ 1480343 h 2699543"/>
                <a:gd name="connsiteX15" fmla="*/ 1395412 w 1640684"/>
                <a:gd name="connsiteY15" fmla="*/ 1916112 h 2699543"/>
                <a:gd name="connsiteX16" fmla="*/ 1004887 w 1640684"/>
                <a:gd name="connsiteY16" fmla="*/ 2259012 h 2699543"/>
                <a:gd name="connsiteX17" fmla="*/ 528637 w 1640684"/>
                <a:gd name="connsiteY17" fmla="*/ 2635249 h 2699543"/>
                <a:gd name="connsiteX0" fmla="*/ 528637 w 1716884"/>
                <a:gd name="connsiteY0" fmla="*/ 2635249 h 2699543"/>
                <a:gd name="connsiteX1" fmla="*/ 109537 w 1716884"/>
                <a:gd name="connsiteY1" fmla="*/ 2644775 h 2699543"/>
                <a:gd name="connsiteX2" fmla="*/ 33337 w 1716884"/>
                <a:gd name="connsiteY2" fmla="*/ 2320925 h 2699543"/>
                <a:gd name="connsiteX3" fmla="*/ 309562 w 1716884"/>
                <a:gd name="connsiteY3" fmla="*/ 1916112 h 2699543"/>
                <a:gd name="connsiteX4" fmla="*/ 547687 w 1716884"/>
                <a:gd name="connsiteY4" fmla="*/ 1025524 h 2699543"/>
                <a:gd name="connsiteX5" fmla="*/ 590549 w 1716884"/>
                <a:gd name="connsiteY5" fmla="*/ 230187 h 2699543"/>
                <a:gd name="connsiteX6" fmla="*/ 814387 w 1716884"/>
                <a:gd name="connsiteY6" fmla="*/ 20637 h 2699543"/>
                <a:gd name="connsiteX7" fmla="*/ 1195387 w 1716884"/>
                <a:gd name="connsiteY7" fmla="*/ 106362 h 2699543"/>
                <a:gd name="connsiteX8" fmla="*/ 1204912 w 1716884"/>
                <a:gd name="connsiteY8" fmla="*/ 334962 h 2699543"/>
                <a:gd name="connsiteX9" fmla="*/ 947737 w 1716884"/>
                <a:gd name="connsiteY9" fmla="*/ 373062 h 2699543"/>
                <a:gd name="connsiteX10" fmla="*/ 800100 w 1716884"/>
                <a:gd name="connsiteY10" fmla="*/ 468312 h 2699543"/>
                <a:gd name="connsiteX11" fmla="*/ 795337 w 1716884"/>
                <a:gd name="connsiteY11" fmla="*/ 830262 h 2699543"/>
                <a:gd name="connsiteX12" fmla="*/ 881062 w 1716884"/>
                <a:gd name="connsiteY12" fmla="*/ 1363662 h 2699543"/>
                <a:gd name="connsiteX13" fmla="*/ 1409702 w 1716884"/>
                <a:gd name="connsiteY13" fmla="*/ 1175543 h 2699543"/>
                <a:gd name="connsiteX14" fmla="*/ 1714502 w 1716884"/>
                <a:gd name="connsiteY14" fmla="*/ 1480343 h 2699543"/>
                <a:gd name="connsiteX15" fmla="*/ 1395412 w 1716884"/>
                <a:gd name="connsiteY15" fmla="*/ 1916112 h 2699543"/>
                <a:gd name="connsiteX16" fmla="*/ 1004887 w 1716884"/>
                <a:gd name="connsiteY16" fmla="*/ 2259012 h 2699543"/>
                <a:gd name="connsiteX17" fmla="*/ 528637 w 1716884"/>
                <a:gd name="connsiteY17" fmla="*/ 2635249 h 2699543"/>
                <a:gd name="connsiteX0" fmla="*/ 528637 w 1716884"/>
                <a:gd name="connsiteY0" fmla="*/ 2635249 h 2699543"/>
                <a:gd name="connsiteX1" fmla="*/ 109537 w 1716884"/>
                <a:gd name="connsiteY1" fmla="*/ 2644775 h 2699543"/>
                <a:gd name="connsiteX2" fmla="*/ 33337 w 1716884"/>
                <a:gd name="connsiteY2" fmla="*/ 2320925 h 2699543"/>
                <a:gd name="connsiteX3" fmla="*/ 309562 w 1716884"/>
                <a:gd name="connsiteY3" fmla="*/ 1916112 h 2699543"/>
                <a:gd name="connsiteX4" fmla="*/ 547687 w 1716884"/>
                <a:gd name="connsiteY4" fmla="*/ 1025524 h 2699543"/>
                <a:gd name="connsiteX5" fmla="*/ 590549 w 1716884"/>
                <a:gd name="connsiteY5" fmla="*/ 230187 h 2699543"/>
                <a:gd name="connsiteX6" fmla="*/ 814387 w 1716884"/>
                <a:gd name="connsiteY6" fmla="*/ 20637 h 2699543"/>
                <a:gd name="connsiteX7" fmla="*/ 1195387 w 1716884"/>
                <a:gd name="connsiteY7" fmla="*/ 106362 h 2699543"/>
                <a:gd name="connsiteX8" fmla="*/ 1204912 w 1716884"/>
                <a:gd name="connsiteY8" fmla="*/ 334962 h 2699543"/>
                <a:gd name="connsiteX9" fmla="*/ 947737 w 1716884"/>
                <a:gd name="connsiteY9" fmla="*/ 373062 h 2699543"/>
                <a:gd name="connsiteX10" fmla="*/ 800100 w 1716884"/>
                <a:gd name="connsiteY10" fmla="*/ 468312 h 2699543"/>
                <a:gd name="connsiteX11" fmla="*/ 795337 w 1716884"/>
                <a:gd name="connsiteY11" fmla="*/ 830262 h 2699543"/>
                <a:gd name="connsiteX12" fmla="*/ 952502 w 1716884"/>
                <a:gd name="connsiteY12" fmla="*/ 1327943 h 2699543"/>
                <a:gd name="connsiteX13" fmla="*/ 1409702 w 1716884"/>
                <a:gd name="connsiteY13" fmla="*/ 1175543 h 2699543"/>
                <a:gd name="connsiteX14" fmla="*/ 1714502 w 1716884"/>
                <a:gd name="connsiteY14" fmla="*/ 1480343 h 2699543"/>
                <a:gd name="connsiteX15" fmla="*/ 1395412 w 1716884"/>
                <a:gd name="connsiteY15" fmla="*/ 1916112 h 2699543"/>
                <a:gd name="connsiteX16" fmla="*/ 1004887 w 1716884"/>
                <a:gd name="connsiteY16" fmla="*/ 2259012 h 2699543"/>
                <a:gd name="connsiteX17" fmla="*/ 528637 w 1716884"/>
                <a:gd name="connsiteY17" fmla="*/ 2635249 h 2699543"/>
                <a:gd name="connsiteX0" fmla="*/ 528637 w 1716884"/>
                <a:gd name="connsiteY0" fmla="*/ 2635249 h 2699543"/>
                <a:gd name="connsiteX1" fmla="*/ 109537 w 1716884"/>
                <a:gd name="connsiteY1" fmla="*/ 2644775 h 2699543"/>
                <a:gd name="connsiteX2" fmla="*/ 33337 w 1716884"/>
                <a:gd name="connsiteY2" fmla="*/ 2320925 h 2699543"/>
                <a:gd name="connsiteX3" fmla="*/ 309562 w 1716884"/>
                <a:gd name="connsiteY3" fmla="*/ 1916112 h 2699543"/>
                <a:gd name="connsiteX4" fmla="*/ 547687 w 1716884"/>
                <a:gd name="connsiteY4" fmla="*/ 1025524 h 2699543"/>
                <a:gd name="connsiteX5" fmla="*/ 590549 w 1716884"/>
                <a:gd name="connsiteY5" fmla="*/ 230187 h 2699543"/>
                <a:gd name="connsiteX6" fmla="*/ 814387 w 1716884"/>
                <a:gd name="connsiteY6" fmla="*/ 20637 h 2699543"/>
                <a:gd name="connsiteX7" fmla="*/ 1195387 w 1716884"/>
                <a:gd name="connsiteY7" fmla="*/ 106362 h 2699543"/>
                <a:gd name="connsiteX8" fmla="*/ 1204912 w 1716884"/>
                <a:gd name="connsiteY8" fmla="*/ 334962 h 2699543"/>
                <a:gd name="connsiteX9" fmla="*/ 947737 w 1716884"/>
                <a:gd name="connsiteY9" fmla="*/ 373062 h 2699543"/>
                <a:gd name="connsiteX10" fmla="*/ 800100 w 1716884"/>
                <a:gd name="connsiteY10" fmla="*/ 468312 h 2699543"/>
                <a:gd name="connsiteX11" fmla="*/ 795337 w 1716884"/>
                <a:gd name="connsiteY11" fmla="*/ 830262 h 2699543"/>
                <a:gd name="connsiteX12" fmla="*/ 952502 w 1716884"/>
                <a:gd name="connsiteY12" fmla="*/ 1251743 h 2699543"/>
                <a:gd name="connsiteX13" fmla="*/ 1409702 w 1716884"/>
                <a:gd name="connsiteY13" fmla="*/ 1175543 h 2699543"/>
                <a:gd name="connsiteX14" fmla="*/ 1714502 w 1716884"/>
                <a:gd name="connsiteY14" fmla="*/ 1480343 h 2699543"/>
                <a:gd name="connsiteX15" fmla="*/ 1395412 w 1716884"/>
                <a:gd name="connsiteY15" fmla="*/ 1916112 h 2699543"/>
                <a:gd name="connsiteX16" fmla="*/ 1004887 w 1716884"/>
                <a:gd name="connsiteY16" fmla="*/ 2259012 h 2699543"/>
                <a:gd name="connsiteX17" fmla="*/ 528637 w 1716884"/>
                <a:gd name="connsiteY17" fmla="*/ 2635249 h 2699543"/>
                <a:gd name="connsiteX0" fmla="*/ 528637 w 1793084"/>
                <a:gd name="connsiteY0" fmla="*/ 2635249 h 2699543"/>
                <a:gd name="connsiteX1" fmla="*/ 109537 w 1793084"/>
                <a:gd name="connsiteY1" fmla="*/ 2644775 h 2699543"/>
                <a:gd name="connsiteX2" fmla="*/ 33337 w 1793084"/>
                <a:gd name="connsiteY2" fmla="*/ 2320925 h 2699543"/>
                <a:gd name="connsiteX3" fmla="*/ 309562 w 1793084"/>
                <a:gd name="connsiteY3" fmla="*/ 1916112 h 2699543"/>
                <a:gd name="connsiteX4" fmla="*/ 547687 w 1793084"/>
                <a:gd name="connsiteY4" fmla="*/ 1025524 h 2699543"/>
                <a:gd name="connsiteX5" fmla="*/ 590549 w 1793084"/>
                <a:gd name="connsiteY5" fmla="*/ 230187 h 2699543"/>
                <a:gd name="connsiteX6" fmla="*/ 814387 w 1793084"/>
                <a:gd name="connsiteY6" fmla="*/ 20637 h 2699543"/>
                <a:gd name="connsiteX7" fmla="*/ 1195387 w 1793084"/>
                <a:gd name="connsiteY7" fmla="*/ 106362 h 2699543"/>
                <a:gd name="connsiteX8" fmla="*/ 1204912 w 1793084"/>
                <a:gd name="connsiteY8" fmla="*/ 334962 h 2699543"/>
                <a:gd name="connsiteX9" fmla="*/ 947737 w 1793084"/>
                <a:gd name="connsiteY9" fmla="*/ 373062 h 2699543"/>
                <a:gd name="connsiteX10" fmla="*/ 800100 w 1793084"/>
                <a:gd name="connsiteY10" fmla="*/ 468312 h 2699543"/>
                <a:gd name="connsiteX11" fmla="*/ 795337 w 1793084"/>
                <a:gd name="connsiteY11" fmla="*/ 830262 h 2699543"/>
                <a:gd name="connsiteX12" fmla="*/ 952502 w 1793084"/>
                <a:gd name="connsiteY12" fmla="*/ 1251743 h 2699543"/>
                <a:gd name="connsiteX13" fmla="*/ 1409702 w 1793084"/>
                <a:gd name="connsiteY13" fmla="*/ 1175543 h 2699543"/>
                <a:gd name="connsiteX14" fmla="*/ 1790702 w 1793084"/>
                <a:gd name="connsiteY14" fmla="*/ 1404143 h 2699543"/>
                <a:gd name="connsiteX15" fmla="*/ 1395412 w 1793084"/>
                <a:gd name="connsiteY15" fmla="*/ 1916112 h 2699543"/>
                <a:gd name="connsiteX16" fmla="*/ 1004887 w 1793084"/>
                <a:gd name="connsiteY16" fmla="*/ 2259012 h 2699543"/>
                <a:gd name="connsiteX17" fmla="*/ 528637 w 1793084"/>
                <a:gd name="connsiteY17" fmla="*/ 2635249 h 2699543"/>
                <a:gd name="connsiteX0" fmla="*/ 528637 w 1805784"/>
                <a:gd name="connsiteY0" fmla="*/ 2635249 h 2699543"/>
                <a:gd name="connsiteX1" fmla="*/ 109537 w 1805784"/>
                <a:gd name="connsiteY1" fmla="*/ 2644775 h 2699543"/>
                <a:gd name="connsiteX2" fmla="*/ 33337 w 1805784"/>
                <a:gd name="connsiteY2" fmla="*/ 2320925 h 2699543"/>
                <a:gd name="connsiteX3" fmla="*/ 309562 w 1805784"/>
                <a:gd name="connsiteY3" fmla="*/ 1916112 h 2699543"/>
                <a:gd name="connsiteX4" fmla="*/ 547687 w 1805784"/>
                <a:gd name="connsiteY4" fmla="*/ 1025524 h 2699543"/>
                <a:gd name="connsiteX5" fmla="*/ 590549 w 1805784"/>
                <a:gd name="connsiteY5" fmla="*/ 230187 h 2699543"/>
                <a:gd name="connsiteX6" fmla="*/ 814387 w 1805784"/>
                <a:gd name="connsiteY6" fmla="*/ 20637 h 2699543"/>
                <a:gd name="connsiteX7" fmla="*/ 1195387 w 1805784"/>
                <a:gd name="connsiteY7" fmla="*/ 106362 h 2699543"/>
                <a:gd name="connsiteX8" fmla="*/ 1204912 w 1805784"/>
                <a:gd name="connsiteY8" fmla="*/ 334962 h 2699543"/>
                <a:gd name="connsiteX9" fmla="*/ 947737 w 1805784"/>
                <a:gd name="connsiteY9" fmla="*/ 373062 h 2699543"/>
                <a:gd name="connsiteX10" fmla="*/ 800100 w 1805784"/>
                <a:gd name="connsiteY10" fmla="*/ 468312 h 2699543"/>
                <a:gd name="connsiteX11" fmla="*/ 795337 w 1805784"/>
                <a:gd name="connsiteY11" fmla="*/ 830262 h 2699543"/>
                <a:gd name="connsiteX12" fmla="*/ 952502 w 1805784"/>
                <a:gd name="connsiteY12" fmla="*/ 1251743 h 2699543"/>
                <a:gd name="connsiteX13" fmla="*/ 1485902 w 1805784"/>
                <a:gd name="connsiteY13" fmla="*/ 1251743 h 2699543"/>
                <a:gd name="connsiteX14" fmla="*/ 1790702 w 1805784"/>
                <a:gd name="connsiteY14" fmla="*/ 1404143 h 2699543"/>
                <a:gd name="connsiteX15" fmla="*/ 1395412 w 1805784"/>
                <a:gd name="connsiteY15" fmla="*/ 1916112 h 2699543"/>
                <a:gd name="connsiteX16" fmla="*/ 1004887 w 1805784"/>
                <a:gd name="connsiteY16" fmla="*/ 2259012 h 2699543"/>
                <a:gd name="connsiteX17" fmla="*/ 528637 w 1805784"/>
                <a:gd name="connsiteY17" fmla="*/ 2635249 h 2699543"/>
                <a:gd name="connsiteX0" fmla="*/ 528637 w 1805784"/>
                <a:gd name="connsiteY0" fmla="*/ 2635249 h 2699543"/>
                <a:gd name="connsiteX1" fmla="*/ 109537 w 1805784"/>
                <a:gd name="connsiteY1" fmla="*/ 2644775 h 2699543"/>
                <a:gd name="connsiteX2" fmla="*/ 33337 w 1805784"/>
                <a:gd name="connsiteY2" fmla="*/ 2320925 h 2699543"/>
                <a:gd name="connsiteX3" fmla="*/ 309562 w 1805784"/>
                <a:gd name="connsiteY3" fmla="*/ 1916112 h 2699543"/>
                <a:gd name="connsiteX4" fmla="*/ 547687 w 1805784"/>
                <a:gd name="connsiteY4" fmla="*/ 1025524 h 2699543"/>
                <a:gd name="connsiteX5" fmla="*/ 590549 w 1805784"/>
                <a:gd name="connsiteY5" fmla="*/ 230187 h 2699543"/>
                <a:gd name="connsiteX6" fmla="*/ 814387 w 1805784"/>
                <a:gd name="connsiteY6" fmla="*/ 20637 h 2699543"/>
                <a:gd name="connsiteX7" fmla="*/ 1195387 w 1805784"/>
                <a:gd name="connsiteY7" fmla="*/ 106362 h 2699543"/>
                <a:gd name="connsiteX8" fmla="*/ 1204912 w 1805784"/>
                <a:gd name="connsiteY8" fmla="*/ 334962 h 2699543"/>
                <a:gd name="connsiteX9" fmla="*/ 947737 w 1805784"/>
                <a:gd name="connsiteY9" fmla="*/ 373062 h 2699543"/>
                <a:gd name="connsiteX10" fmla="*/ 800100 w 1805784"/>
                <a:gd name="connsiteY10" fmla="*/ 468312 h 2699543"/>
                <a:gd name="connsiteX11" fmla="*/ 795337 w 1805784"/>
                <a:gd name="connsiteY11" fmla="*/ 830262 h 2699543"/>
                <a:gd name="connsiteX12" fmla="*/ 952502 w 1805784"/>
                <a:gd name="connsiteY12" fmla="*/ 1251743 h 2699543"/>
                <a:gd name="connsiteX13" fmla="*/ 1485902 w 1805784"/>
                <a:gd name="connsiteY13" fmla="*/ 1175543 h 2699543"/>
                <a:gd name="connsiteX14" fmla="*/ 1790702 w 1805784"/>
                <a:gd name="connsiteY14" fmla="*/ 1404143 h 2699543"/>
                <a:gd name="connsiteX15" fmla="*/ 1395412 w 1805784"/>
                <a:gd name="connsiteY15" fmla="*/ 1916112 h 2699543"/>
                <a:gd name="connsiteX16" fmla="*/ 1004887 w 1805784"/>
                <a:gd name="connsiteY16" fmla="*/ 2259012 h 2699543"/>
                <a:gd name="connsiteX17" fmla="*/ 528637 w 1805784"/>
                <a:gd name="connsiteY17" fmla="*/ 2635249 h 2699543"/>
                <a:gd name="connsiteX0" fmla="*/ 528637 w 1805784"/>
                <a:gd name="connsiteY0" fmla="*/ 2635249 h 2699543"/>
                <a:gd name="connsiteX1" fmla="*/ 109537 w 1805784"/>
                <a:gd name="connsiteY1" fmla="*/ 2644775 h 2699543"/>
                <a:gd name="connsiteX2" fmla="*/ 33337 w 1805784"/>
                <a:gd name="connsiteY2" fmla="*/ 2320925 h 2699543"/>
                <a:gd name="connsiteX3" fmla="*/ 309562 w 1805784"/>
                <a:gd name="connsiteY3" fmla="*/ 1916112 h 2699543"/>
                <a:gd name="connsiteX4" fmla="*/ 547687 w 1805784"/>
                <a:gd name="connsiteY4" fmla="*/ 1025524 h 2699543"/>
                <a:gd name="connsiteX5" fmla="*/ 590549 w 1805784"/>
                <a:gd name="connsiteY5" fmla="*/ 230187 h 2699543"/>
                <a:gd name="connsiteX6" fmla="*/ 814387 w 1805784"/>
                <a:gd name="connsiteY6" fmla="*/ 20637 h 2699543"/>
                <a:gd name="connsiteX7" fmla="*/ 1195387 w 1805784"/>
                <a:gd name="connsiteY7" fmla="*/ 106362 h 2699543"/>
                <a:gd name="connsiteX8" fmla="*/ 1204912 w 1805784"/>
                <a:gd name="connsiteY8" fmla="*/ 334962 h 2699543"/>
                <a:gd name="connsiteX9" fmla="*/ 947737 w 1805784"/>
                <a:gd name="connsiteY9" fmla="*/ 373062 h 2699543"/>
                <a:gd name="connsiteX10" fmla="*/ 800100 w 1805784"/>
                <a:gd name="connsiteY10" fmla="*/ 468312 h 2699543"/>
                <a:gd name="connsiteX11" fmla="*/ 795337 w 1805784"/>
                <a:gd name="connsiteY11" fmla="*/ 830262 h 2699543"/>
                <a:gd name="connsiteX12" fmla="*/ 952502 w 1805784"/>
                <a:gd name="connsiteY12" fmla="*/ 1251743 h 2699543"/>
                <a:gd name="connsiteX13" fmla="*/ 1485902 w 1805784"/>
                <a:gd name="connsiteY13" fmla="*/ 1175543 h 2699543"/>
                <a:gd name="connsiteX14" fmla="*/ 1790702 w 1805784"/>
                <a:gd name="connsiteY14" fmla="*/ 1404143 h 2699543"/>
                <a:gd name="connsiteX15" fmla="*/ 1395412 w 1805784"/>
                <a:gd name="connsiteY15" fmla="*/ 1916112 h 2699543"/>
                <a:gd name="connsiteX16" fmla="*/ 1004887 w 1805784"/>
                <a:gd name="connsiteY16" fmla="*/ 2259012 h 2699543"/>
                <a:gd name="connsiteX17" fmla="*/ 528637 w 1805784"/>
                <a:gd name="connsiteY17" fmla="*/ 2635249 h 2699543"/>
                <a:gd name="connsiteX0" fmla="*/ 528637 w 1805784"/>
                <a:gd name="connsiteY0" fmla="*/ 2635249 h 2699543"/>
                <a:gd name="connsiteX1" fmla="*/ 109537 w 1805784"/>
                <a:gd name="connsiteY1" fmla="*/ 2644775 h 2699543"/>
                <a:gd name="connsiteX2" fmla="*/ 33337 w 1805784"/>
                <a:gd name="connsiteY2" fmla="*/ 2320925 h 2699543"/>
                <a:gd name="connsiteX3" fmla="*/ 309562 w 1805784"/>
                <a:gd name="connsiteY3" fmla="*/ 1916112 h 2699543"/>
                <a:gd name="connsiteX4" fmla="*/ 547687 w 1805784"/>
                <a:gd name="connsiteY4" fmla="*/ 1025524 h 2699543"/>
                <a:gd name="connsiteX5" fmla="*/ 590549 w 1805784"/>
                <a:gd name="connsiteY5" fmla="*/ 230187 h 2699543"/>
                <a:gd name="connsiteX6" fmla="*/ 814387 w 1805784"/>
                <a:gd name="connsiteY6" fmla="*/ 20637 h 2699543"/>
                <a:gd name="connsiteX7" fmla="*/ 1195387 w 1805784"/>
                <a:gd name="connsiteY7" fmla="*/ 106362 h 2699543"/>
                <a:gd name="connsiteX8" fmla="*/ 1204912 w 1805784"/>
                <a:gd name="connsiteY8" fmla="*/ 334962 h 2699543"/>
                <a:gd name="connsiteX9" fmla="*/ 947737 w 1805784"/>
                <a:gd name="connsiteY9" fmla="*/ 373062 h 2699543"/>
                <a:gd name="connsiteX10" fmla="*/ 800100 w 1805784"/>
                <a:gd name="connsiteY10" fmla="*/ 468312 h 2699543"/>
                <a:gd name="connsiteX11" fmla="*/ 795337 w 1805784"/>
                <a:gd name="connsiteY11" fmla="*/ 830262 h 2699543"/>
                <a:gd name="connsiteX12" fmla="*/ 952502 w 1805784"/>
                <a:gd name="connsiteY12" fmla="*/ 1251743 h 2699543"/>
                <a:gd name="connsiteX13" fmla="*/ 1485902 w 1805784"/>
                <a:gd name="connsiteY13" fmla="*/ 1175543 h 2699543"/>
                <a:gd name="connsiteX14" fmla="*/ 1790702 w 1805784"/>
                <a:gd name="connsiteY14" fmla="*/ 1404143 h 2699543"/>
                <a:gd name="connsiteX15" fmla="*/ 1395412 w 1805784"/>
                <a:gd name="connsiteY15" fmla="*/ 1916112 h 2699543"/>
                <a:gd name="connsiteX16" fmla="*/ 1004887 w 1805784"/>
                <a:gd name="connsiteY16" fmla="*/ 2259012 h 2699543"/>
                <a:gd name="connsiteX17" fmla="*/ 528637 w 1805784"/>
                <a:gd name="connsiteY17" fmla="*/ 2635249 h 269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5784" h="2699543">
                  <a:moveTo>
                    <a:pt x="528637" y="2635249"/>
                  </a:moveTo>
                  <a:cubicBezTo>
                    <a:pt x="379412" y="2699543"/>
                    <a:pt x="192087" y="2697162"/>
                    <a:pt x="109537" y="2644775"/>
                  </a:cubicBezTo>
                  <a:cubicBezTo>
                    <a:pt x="26987" y="2592388"/>
                    <a:pt x="0" y="2442369"/>
                    <a:pt x="33337" y="2320925"/>
                  </a:cubicBezTo>
                  <a:cubicBezTo>
                    <a:pt x="66674" y="2199481"/>
                    <a:pt x="223837" y="2132012"/>
                    <a:pt x="309562" y="1916112"/>
                  </a:cubicBezTo>
                  <a:cubicBezTo>
                    <a:pt x="395287" y="1700212"/>
                    <a:pt x="500856" y="1306512"/>
                    <a:pt x="547687" y="1025524"/>
                  </a:cubicBezTo>
                  <a:cubicBezTo>
                    <a:pt x="594518" y="744536"/>
                    <a:pt x="546099" y="397668"/>
                    <a:pt x="590549" y="230187"/>
                  </a:cubicBezTo>
                  <a:cubicBezTo>
                    <a:pt x="634999" y="62706"/>
                    <a:pt x="713581" y="41274"/>
                    <a:pt x="814387" y="20637"/>
                  </a:cubicBezTo>
                  <a:cubicBezTo>
                    <a:pt x="915193" y="0"/>
                    <a:pt x="1130299" y="53974"/>
                    <a:pt x="1195387" y="106362"/>
                  </a:cubicBezTo>
                  <a:cubicBezTo>
                    <a:pt x="1260475" y="158750"/>
                    <a:pt x="1246187" y="290512"/>
                    <a:pt x="1204912" y="334962"/>
                  </a:cubicBezTo>
                  <a:cubicBezTo>
                    <a:pt x="1163637" y="379412"/>
                    <a:pt x="1015206" y="350837"/>
                    <a:pt x="947737" y="373062"/>
                  </a:cubicBezTo>
                  <a:cubicBezTo>
                    <a:pt x="880268" y="395287"/>
                    <a:pt x="825500" y="392112"/>
                    <a:pt x="800100" y="468312"/>
                  </a:cubicBezTo>
                  <a:cubicBezTo>
                    <a:pt x="774700" y="544512"/>
                    <a:pt x="769937" y="699690"/>
                    <a:pt x="795337" y="830262"/>
                  </a:cubicBezTo>
                  <a:cubicBezTo>
                    <a:pt x="820737" y="960834"/>
                    <a:pt x="837408" y="1194196"/>
                    <a:pt x="952502" y="1251743"/>
                  </a:cubicBezTo>
                  <a:cubicBezTo>
                    <a:pt x="1067596" y="1309290"/>
                    <a:pt x="1346202" y="1150143"/>
                    <a:pt x="1485902" y="1175543"/>
                  </a:cubicBezTo>
                  <a:cubicBezTo>
                    <a:pt x="1625602" y="1200943"/>
                    <a:pt x="1805784" y="1280715"/>
                    <a:pt x="1790702" y="1404143"/>
                  </a:cubicBezTo>
                  <a:cubicBezTo>
                    <a:pt x="1775620" y="1527571"/>
                    <a:pt x="1526381" y="1773634"/>
                    <a:pt x="1395412" y="1916112"/>
                  </a:cubicBezTo>
                  <a:cubicBezTo>
                    <a:pt x="1264443" y="2058590"/>
                    <a:pt x="1149350" y="2139156"/>
                    <a:pt x="1004887" y="2259012"/>
                  </a:cubicBezTo>
                  <a:cubicBezTo>
                    <a:pt x="860425" y="2378868"/>
                    <a:pt x="677862" y="2570955"/>
                    <a:pt x="528637" y="263524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 542"/>
            <p:cNvSpPr/>
            <p:nvPr/>
          </p:nvSpPr>
          <p:spPr>
            <a:xfrm>
              <a:off x="5103137" y="2119314"/>
              <a:ext cx="2186664" cy="2236786"/>
            </a:xfrm>
            <a:custGeom>
              <a:avLst/>
              <a:gdLst>
                <a:gd name="connsiteX0" fmla="*/ 0 w 1477963"/>
                <a:gd name="connsiteY0" fmla="*/ 241300 h 1068387"/>
                <a:gd name="connsiteX1" fmla="*/ 133350 w 1477963"/>
                <a:gd name="connsiteY1" fmla="*/ 22225 h 1068387"/>
                <a:gd name="connsiteX2" fmla="*/ 514350 w 1477963"/>
                <a:gd name="connsiteY2" fmla="*/ 107950 h 1068387"/>
                <a:gd name="connsiteX3" fmla="*/ 1362075 w 1477963"/>
                <a:gd name="connsiteY3" fmla="*/ 403225 h 1068387"/>
                <a:gd name="connsiteX4" fmla="*/ 1209675 w 1477963"/>
                <a:gd name="connsiteY4" fmla="*/ 946150 h 1068387"/>
                <a:gd name="connsiteX5" fmla="*/ 657225 w 1477963"/>
                <a:gd name="connsiteY5" fmla="*/ 984250 h 1068387"/>
                <a:gd name="connsiteX6" fmla="*/ 57150 w 1477963"/>
                <a:gd name="connsiteY6" fmla="*/ 441325 h 1068387"/>
                <a:gd name="connsiteX0" fmla="*/ 0 w 1477963"/>
                <a:gd name="connsiteY0" fmla="*/ 241300 h 1068387"/>
                <a:gd name="connsiteX1" fmla="*/ 133350 w 1477963"/>
                <a:gd name="connsiteY1" fmla="*/ 22225 h 1068387"/>
                <a:gd name="connsiteX2" fmla="*/ 514350 w 1477963"/>
                <a:gd name="connsiteY2" fmla="*/ 107950 h 1068387"/>
                <a:gd name="connsiteX3" fmla="*/ 1362075 w 1477963"/>
                <a:gd name="connsiteY3" fmla="*/ 403225 h 1068387"/>
                <a:gd name="connsiteX4" fmla="*/ 1209675 w 1477963"/>
                <a:gd name="connsiteY4" fmla="*/ 946150 h 1068387"/>
                <a:gd name="connsiteX5" fmla="*/ 657225 w 1477963"/>
                <a:gd name="connsiteY5" fmla="*/ 984250 h 1068387"/>
                <a:gd name="connsiteX6" fmla="*/ 57150 w 1477963"/>
                <a:gd name="connsiteY6" fmla="*/ 441325 h 1068387"/>
                <a:gd name="connsiteX7" fmla="*/ 0 w 1477963"/>
                <a:gd name="connsiteY7" fmla="*/ 241300 h 1068387"/>
                <a:gd name="connsiteX0" fmla="*/ 87312 w 1565275"/>
                <a:gd name="connsiteY0" fmla="*/ 241300 h 1101725"/>
                <a:gd name="connsiteX1" fmla="*/ 220662 w 1565275"/>
                <a:gd name="connsiteY1" fmla="*/ 22225 h 1101725"/>
                <a:gd name="connsiteX2" fmla="*/ 601662 w 1565275"/>
                <a:gd name="connsiteY2" fmla="*/ 107950 h 1101725"/>
                <a:gd name="connsiteX3" fmla="*/ 1449387 w 1565275"/>
                <a:gd name="connsiteY3" fmla="*/ 403225 h 1101725"/>
                <a:gd name="connsiteX4" fmla="*/ 1296987 w 1565275"/>
                <a:gd name="connsiteY4" fmla="*/ 946150 h 1101725"/>
                <a:gd name="connsiteX5" fmla="*/ 744537 w 1565275"/>
                <a:gd name="connsiteY5" fmla="*/ 984250 h 1101725"/>
                <a:gd name="connsiteX6" fmla="*/ 87312 w 1565275"/>
                <a:gd name="connsiteY6" fmla="*/ 241300 h 1101725"/>
                <a:gd name="connsiteX0" fmla="*/ 87312 w 1532729"/>
                <a:gd name="connsiteY0" fmla="*/ 243683 h 1104108"/>
                <a:gd name="connsiteX1" fmla="*/ 220662 w 1532729"/>
                <a:gd name="connsiteY1" fmla="*/ 24608 h 1104108"/>
                <a:gd name="connsiteX2" fmla="*/ 796935 w 1532729"/>
                <a:gd name="connsiteY2" fmla="*/ 96037 h 1104108"/>
                <a:gd name="connsiteX3" fmla="*/ 1449387 w 1532729"/>
                <a:gd name="connsiteY3" fmla="*/ 405608 h 1104108"/>
                <a:gd name="connsiteX4" fmla="*/ 1296987 w 1532729"/>
                <a:gd name="connsiteY4" fmla="*/ 948533 h 1104108"/>
                <a:gd name="connsiteX5" fmla="*/ 744537 w 1532729"/>
                <a:gd name="connsiteY5" fmla="*/ 986633 h 1104108"/>
                <a:gd name="connsiteX6" fmla="*/ 87312 w 1532729"/>
                <a:gd name="connsiteY6" fmla="*/ 243683 h 1104108"/>
                <a:gd name="connsiteX0" fmla="*/ 133879 w 1579296"/>
                <a:gd name="connsiteY0" fmla="*/ 341180 h 2286658"/>
                <a:gd name="connsiteX1" fmla="*/ 267229 w 1579296"/>
                <a:gd name="connsiteY1" fmla="*/ 122105 h 2286658"/>
                <a:gd name="connsiteX2" fmla="*/ 843502 w 1579296"/>
                <a:gd name="connsiteY2" fmla="*/ 193534 h 2286658"/>
                <a:gd name="connsiteX3" fmla="*/ 1495954 w 1579296"/>
                <a:gd name="connsiteY3" fmla="*/ 503105 h 2286658"/>
                <a:gd name="connsiteX4" fmla="*/ 1343554 w 1579296"/>
                <a:gd name="connsiteY4" fmla="*/ 1046030 h 2286658"/>
                <a:gd name="connsiteX5" fmla="*/ 1070501 w 1579296"/>
                <a:gd name="connsiteY5" fmla="*/ 2169183 h 2286658"/>
                <a:gd name="connsiteX6" fmla="*/ 133879 w 1579296"/>
                <a:gd name="connsiteY6" fmla="*/ 341180 h 2286658"/>
                <a:gd name="connsiteX0" fmla="*/ 133879 w 1579296"/>
                <a:gd name="connsiteY0" fmla="*/ 341180 h 2268913"/>
                <a:gd name="connsiteX1" fmla="*/ 267229 w 1579296"/>
                <a:gd name="connsiteY1" fmla="*/ 122105 h 2268913"/>
                <a:gd name="connsiteX2" fmla="*/ 843502 w 1579296"/>
                <a:gd name="connsiteY2" fmla="*/ 193534 h 2268913"/>
                <a:gd name="connsiteX3" fmla="*/ 1495954 w 1579296"/>
                <a:gd name="connsiteY3" fmla="*/ 503105 h 2268913"/>
                <a:gd name="connsiteX4" fmla="*/ 1343554 w 1579296"/>
                <a:gd name="connsiteY4" fmla="*/ 1046030 h 2268913"/>
                <a:gd name="connsiteX5" fmla="*/ 1070501 w 1579296"/>
                <a:gd name="connsiteY5" fmla="*/ 2169183 h 2268913"/>
                <a:gd name="connsiteX6" fmla="*/ 711067 w 1579296"/>
                <a:gd name="connsiteY6" fmla="*/ 1644409 h 2268913"/>
                <a:gd name="connsiteX7" fmla="*/ 133879 w 1579296"/>
                <a:gd name="connsiteY7" fmla="*/ 341180 h 2268913"/>
                <a:gd name="connsiteX0" fmla="*/ 133879 w 1579296"/>
                <a:gd name="connsiteY0" fmla="*/ 341180 h 2242075"/>
                <a:gd name="connsiteX1" fmla="*/ 267229 w 1579296"/>
                <a:gd name="connsiteY1" fmla="*/ 122105 h 2242075"/>
                <a:gd name="connsiteX2" fmla="*/ 843502 w 1579296"/>
                <a:gd name="connsiteY2" fmla="*/ 193534 h 2242075"/>
                <a:gd name="connsiteX3" fmla="*/ 1495954 w 1579296"/>
                <a:gd name="connsiteY3" fmla="*/ 503105 h 2242075"/>
                <a:gd name="connsiteX4" fmla="*/ 1343554 w 1579296"/>
                <a:gd name="connsiteY4" fmla="*/ 1046030 h 2242075"/>
                <a:gd name="connsiteX5" fmla="*/ 1070501 w 1579296"/>
                <a:gd name="connsiteY5" fmla="*/ 2169183 h 2242075"/>
                <a:gd name="connsiteX6" fmla="*/ 918101 w 1579296"/>
                <a:gd name="connsiteY6" fmla="*/ 1483384 h 2242075"/>
                <a:gd name="connsiteX7" fmla="*/ 133879 w 1579296"/>
                <a:gd name="connsiteY7" fmla="*/ 341180 h 2242075"/>
                <a:gd name="connsiteX0" fmla="*/ 133879 w 1559187"/>
                <a:gd name="connsiteY0" fmla="*/ 341180 h 2219983"/>
                <a:gd name="connsiteX1" fmla="*/ 267229 w 1559187"/>
                <a:gd name="connsiteY1" fmla="*/ 122105 h 2219983"/>
                <a:gd name="connsiteX2" fmla="*/ 843502 w 1559187"/>
                <a:gd name="connsiteY2" fmla="*/ 193534 h 2219983"/>
                <a:gd name="connsiteX3" fmla="*/ 1495954 w 1559187"/>
                <a:gd name="connsiteY3" fmla="*/ 503105 h 2219983"/>
                <a:gd name="connsiteX4" fmla="*/ 1222901 w 1559187"/>
                <a:gd name="connsiteY4" fmla="*/ 1178584 h 2219983"/>
                <a:gd name="connsiteX5" fmla="*/ 1070501 w 1559187"/>
                <a:gd name="connsiteY5" fmla="*/ 2169183 h 2219983"/>
                <a:gd name="connsiteX6" fmla="*/ 918101 w 1559187"/>
                <a:gd name="connsiteY6" fmla="*/ 1483384 h 2219983"/>
                <a:gd name="connsiteX7" fmla="*/ 133879 w 1559187"/>
                <a:gd name="connsiteY7" fmla="*/ 341180 h 2219983"/>
                <a:gd name="connsiteX0" fmla="*/ 133879 w 1590935"/>
                <a:gd name="connsiteY0" fmla="*/ 341180 h 2219983"/>
                <a:gd name="connsiteX1" fmla="*/ 267229 w 1590935"/>
                <a:gd name="connsiteY1" fmla="*/ 122105 h 2219983"/>
                <a:gd name="connsiteX2" fmla="*/ 843502 w 1590935"/>
                <a:gd name="connsiteY2" fmla="*/ 193534 h 2219983"/>
                <a:gd name="connsiteX3" fmla="*/ 1527702 w 1590935"/>
                <a:gd name="connsiteY3" fmla="*/ 568984 h 2219983"/>
                <a:gd name="connsiteX4" fmla="*/ 1222901 w 1590935"/>
                <a:gd name="connsiteY4" fmla="*/ 1178584 h 2219983"/>
                <a:gd name="connsiteX5" fmla="*/ 1070501 w 1590935"/>
                <a:gd name="connsiteY5" fmla="*/ 2169183 h 2219983"/>
                <a:gd name="connsiteX6" fmla="*/ 918101 w 1590935"/>
                <a:gd name="connsiteY6" fmla="*/ 1483384 h 2219983"/>
                <a:gd name="connsiteX7" fmla="*/ 133879 w 1590935"/>
                <a:gd name="connsiteY7" fmla="*/ 341180 h 2219983"/>
                <a:gd name="connsiteX0" fmla="*/ 56241 w 1513297"/>
                <a:gd name="connsiteY0" fmla="*/ 243683 h 2122486"/>
                <a:gd name="connsiteX1" fmla="*/ 189591 w 1513297"/>
                <a:gd name="connsiteY1" fmla="*/ 24608 h 2122486"/>
                <a:gd name="connsiteX2" fmla="*/ 765864 w 1513297"/>
                <a:gd name="connsiteY2" fmla="*/ 96037 h 2122486"/>
                <a:gd name="connsiteX3" fmla="*/ 1450064 w 1513297"/>
                <a:gd name="connsiteY3" fmla="*/ 471487 h 2122486"/>
                <a:gd name="connsiteX4" fmla="*/ 1145263 w 1513297"/>
                <a:gd name="connsiteY4" fmla="*/ 1081087 h 2122486"/>
                <a:gd name="connsiteX5" fmla="*/ 992863 w 1513297"/>
                <a:gd name="connsiteY5" fmla="*/ 2071686 h 2122486"/>
                <a:gd name="connsiteX6" fmla="*/ 840463 w 1513297"/>
                <a:gd name="connsiteY6" fmla="*/ 1385887 h 2122486"/>
                <a:gd name="connsiteX7" fmla="*/ 56241 w 1513297"/>
                <a:gd name="connsiteY7" fmla="*/ 243683 h 2122486"/>
                <a:gd name="connsiteX0" fmla="*/ 56241 w 1513297"/>
                <a:gd name="connsiteY0" fmla="*/ 243683 h 2131592"/>
                <a:gd name="connsiteX1" fmla="*/ 189591 w 1513297"/>
                <a:gd name="connsiteY1" fmla="*/ 24608 h 2131592"/>
                <a:gd name="connsiteX2" fmla="*/ 765864 w 1513297"/>
                <a:gd name="connsiteY2" fmla="*/ 96037 h 2131592"/>
                <a:gd name="connsiteX3" fmla="*/ 1450064 w 1513297"/>
                <a:gd name="connsiteY3" fmla="*/ 471487 h 2131592"/>
                <a:gd name="connsiteX4" fmla="*/ 1145263 w 1513297"/>
                <a:gd name="connsiteY4" fmla="*/ 1081087 h 2131592"/>
                <a:gd name="connsiteX5" fmla="*/ 1047498 w 1513297"/>
                <a:gd name="connsiteY5" fmla="*/ 1745320 h 2131592"/>
                <a:gd name="connsiteX6" fmla="*/ 992863 w 1513297"/>
                <a:gd name="connsiteY6" fmla="*/ 2071686 h 2131592"/>
                <a:gd name="connsiteX7" fmla="*/ 840463 w 1513297"/>
                <a:gd name="connsiteY7" fmla="*/ 1385887 h 2131592"/>
                <a:gd name="connsiteX8" fmla="*/ 56241 w 1513297"/>
                <a:gd name="connsiteY8" fmla="*/ 243683 h 2131592"/>
                <a:gd name="connsiteX0" fmla="*/ 56241 w 2008864"/>
                <a:gd name="connsiteY0" fmla="*/ 243683 h 2236786"/>
                <a:gd name="connsiteX1" fmla="*/ 189591 w 2008864"/>
                <a:gd name="connsiteY1" fmla="*/ 24608 h 2236786"/>
                <a:gd name="connsiteX2" fmla="*/ 765864 w 2008864"/>
                <a:gd name="connsiteY2" fmla="*/ 96037 h 2236786"/>
                <a:gd name="connsiteX3" fmla="*/ 1450064 w 2008864"/>
                <a:gd name="connsiteY3" fmla="*/ 471487 h 2236786"/>
                <a:gd name="connsiteX4" fmla="*/ 1145263 w 2008864"/>
                <a:gd name="connsiteY4" fmla="*/ 1081087 h 2236786"/>
                <a:gd name="connsiteX5" fmla="*/ 1983464 w 2008864"/>
                <a:gd name="connsiteY5" fmla="*/ 2071686 h 2236786"/>
                <a:gd name="connsiteX6" fmla="*/ 992863 w 2008864"/>
                <a:gd name="connsiteY6" fmla="*/ 2071686 h 2236786"/>
                <a:gd name="connsiteX7" fmla="*/ 840463 w 2008864"/>
                <a:gd name="connsiteY7" fmla="*/ 1385887 h 2236786"/>
                <a:gd name="connsiteX8" fmla="*/ 56241 w 2008864"/>
                <a:gd name="connsiteY8" fmla="*/ 243683 h 2236786"/>
                <a:gd name="connsiteX0" fmla="*/ 56241 w 2080271"/>
                <a:gd name="connsiteY0" fmla="*/ 243683 h 2185986"/>
                <a:gd name="connsiteX1" fmla="*/ 189591 w 2080271"/>
                <a:gd name="connsiteY1" fmla="*/ 24608 h 2185986"/>
                <a:gd name="connsiteX2" fmla="*/ 765864 w 2080271"/>
                <a:gd name="connsiteY2" fmla="*/ 96037 h 2185986"/>
                <a:gd name="connsiteX3" fmla="*/ 1450064 w 2080271"/>
                <a:gd name="connsiteY3" fmla="*/ 471487 h 2185986"/>
                <a:gd name="connsiteX4" fmla="*/ 1145263 w 2080271"/>
                <a:gd name="connsiteY4" fmla="*/ 1081087 h 2185986"/>
                <a:gd name="connsiteX5" fmla="*/ 1573708 w 2080271"/>
                <a:gd name="connsiteY5" fmla="*/ 1590044 h 2185986"/>
                <a:gd name="connsiteX6" fmla="*/ 1983464 w 2080271"/>
                <a:gd name="connsiteY6" fmla="*/ 2071686 h 2185986"/>
                <a:gd name="connsiteX7" fmla="*/ 992863 w 2080271"/>
                <a:gd name="connsiteY7" fmla="*/ 2071686 h 2185986"/>
                <a:gd name="connsiteX8" fmla="*/ 840463 w 2080271"/>
                <a:gd name="connsiteY8" fmla="*/ 1385887 h 2185986"/>
                <a:gd name="connsiteX9" fmla="*/ 56241 w 2080271"/>
                <a:gd name="connsiteY9" fmla="*/ 243683 h 2185986"/>
                <a:gd name="connsiteX0" fmla="*/ 56241 w 2021564"/>
                <a:gd name="connsiteY0" fmla="*/ 243683 h 2185986"/>
                <a:gd name="connsiteX1" fmla="*/ 189591 w 2021564"/>
                <a:gd name="connsiteY1" fmla="*/ 24608 h 2185986"/>
                <a:gd name="connsiteX2" fmla="*/ 765864 w 2021564"/>
                <a:gd name="connsiteY2" fmla="*/ 96037 h 2185986"/>
                <a:gd name="connsiteX3" fmla="*/ 1450064 w 2021564"/>
                <a:gd name="connsiteY3" fmla="*/ 471487 h 2185986"/>
                <a:gd name="connsiteX4" fmla="*/ 1145263 w 2021564"/>
                <a:gd name="connsiteY4" fmla="*/ 1081087 h 2185986"/>
                <a:gd name="connsiteX5" fmla="*/ 1221463 w 2021564"/>
                <a:gd name="connsiteY5" fmla="*/ 1766886 h 2185986"/>
                <a:gd name="connsiteX6" fmla="*/ 1983464 w 2021564"/>
                <a:gd name="connsiteY6" fmla="*/ 2071686 h 2185986"/>
                <a:gd name="connsiteX7" fmla="*/ 992863 w 2021564"/>
                <a:gd name="connsiteY7" fmla="*/ 2071686 h 2185986"/>
                <a:gd name="connsiteX8" fmla="*/ 840463 w 2021564"/>
                <a:gd name="connsiteY8" fmla="*/ 1385887 h 2185986"/>
                <a:gd name="connsiteX9" fmla="*/ 56241 w 2021564"/>
                <a:gd name="connsiteY9" fmla="*/ 243683 h 2185986"/>
                <a:gd name="connsiteX0" fmla="*/ 56241 w 2098962"/>
                <a:gd name="connsiteY0" fmla="*/ 243683 h 2185986"/>
                <a:gd name="connsiteX1" fmla="*/ 189591 w 2098962"/>
                <a:gd name="connsiteY1" fmla="*/ 24608 h 2185986"/>
                <a:gd name="connsiteX2" fmla="*/ 765864 w 2098962"/>
                <a:gd name="connsiteY2" fmla="*/ 96037 h 2185986"/>
                <a:gd name="connsiteX3" fmla="*/ 1450064 w 2098962"/>
                <a:gd name="connsiteY3" fmla="*/ 471487 h 2185986"/>
                <a:gd name="connsiteX4" fmla="*/ 1145263 w 2098962"/>
                <a:gd name="connsiteY4" fmla="*/ 1081087 h 2185986"/>
                <a:gd name="connsiteX5" fmla="*/ 1221463 w 2098962"/>
                <a:gd name="connsiteY5" fmla="*/ 1766886 h 2185986"/>
                <a:gd name="connsiteX6" fmla="*/ 1685852 w 2098962"/>
                <a:gd name="connsiteY6" fmla="*/ 1978233 h 2185986"/>
                <a:gd name="connsiteX7" fmla="*/ 1983464 w 2098962"/>
                <a:gd name="connsiteY7" fmla="*/ 2071686 h 2185986"/>
                <a:gd name="connsiteX8" fmla="*/ 992863 w 2098962"/>
                <a:gd name="connsiteY8" fmla="*/ 2071686 h 2185986"/>
                <a:gd name="connsiteX9" fmla="*/ 840463 w 2098962"/>
                <a:gd name="connsiteY9" fmla="*/ 1385887 h 2185986"/>
                <a:gd name="connsiteX10" fmla="*/ 56241 w 2098962"/>
                <a:gd name="connsiteY10" fmla="*/ 243683 h 2185986"/>
                <a:gd name="connsiteX0" fmla="*/ 56241 w 2135864"/>
                <a:gd name="connsiteY0" fmla="*/ 243683 h 2185986"/>
                <a:gd name="connsiteX1" fmla="*/ 189591 w 2135864"/>
                <a:gd name="connsiteY1" fmla="*/ 24608 h 2185986"/>
                <a:gd name="connsiteX2" fmla="*/ 765864 w 2135864"/>
                <a:gd name="connsiteY2" fmla="*/ 96037 h 2185986"/>
                <a:gd name="connsiteX3" fmla="*/ 1450064 w 2135864"/>
                <a:gd name="connsiteY3" fmla="*/ 471487 h 2185986"/>
                <a:gd name="connsiteX4" fmla="*/ 1145263 w 2135864"/>
                <a:gd name="connsiteY4" fmla="*/ 1081087 h 2185986"/>
                <a:gd name="connsiteX5" fmla="*/ 1221463 w 2135864"/>
                <a:gd name="connsiteY5" fmla="*/ 1766886 h 2185986"/>
                <a:gd name="connsiteX6" fmla="*/ 1907263 w 2135864"/>
                <a:gd name="connsiteY6" fmla="*/ 1843086 h 2185986"/>
                <a:gd name="connsiteX7" fmla="*/ 1983464 w 2135864"/>
                <a:gd name="connsiteY7" fmla="*/ 2071686 h 2185986"/>
                <a:gd name="connsiteX8" fmla="*/ 992863 w 2135864"/>
                <a:gd name="connsiteY8" fmla="*/ 2071686 h 2185986"/>
                <a:gd name="connsiteX9" fmla="*/ 840463 w 2135864"/>
                <a:gd name="connsiteY9" fmla="*/ 1385887 h 2185986"/>
                <a:gd name="connsiteX10" fmla="*/ 56241 w 2135864"/>
                <a:gd name="connsiteY10" fmla="*/ 243683 h 2185986"/>
                <a:gd name="connsiteX0" fmla="*/ 56241 w 2135863"/>
                <a:gd name="connsiteY0" fmla="*/ 243683 h 2198686"/>
                <a:gd name="connsiteX1" fmla="*/ 189591 w 2135863"/>
                <a:gd name="connsiteY1" fmla="*/ 24608 h 2198686"/>
                <a:gd name="connsiteX2" fmla="*/ 765864 w 2135863"/>
                <a:gd name="connsiteY2" fmla="*/ 96037 h 2198686"/>
                <a:gd name="connsiteX3" fmla="*/ 1450064 w 2135863"/>
                <a:gd name="connsiteY3" fmla="*/ 471487 h 2198686"/>
                <a:gd name="connsiteX4" fmla="*/ 1145263 w 2135863"/>
                <a:gd name="connsiteY4" fmla="*/ 1081087 h 2198686"/>
                <a:gd name="connsiteX5" fmla="*/ 1221463 w 2135863"/>
                <a:gd name="connsiteY5" fmla="*/ 1766886 h 2198686"/>
                <a:gd name="connsiteX6" fmla="*/ 1907263 w 2135863"/>
                <a:gd name="connsiteY6" fmla="*/ 1843086 h 2198686"/>
                <a:gd name="connsiteX7" fmla="*/ 1983463 w 2135863"/>
                <a:gd name="connsiteY7" fmla="*/ 2147886 h 2198686"/>
                <a:gd name="connsiteX8" fmla="*/ 992863 w 2135863"/>
                <a:gd name="connsiteY8" fmla="*/ 2071686 h 2198686"/>
                <a:gd name="connsiteX9" fmla="*/ 840463 w 2135863"/>
                <a:gd name="connsiteY9" fmla="*/ 1385887 h 2198686"/>
                <a:gd name="connsiteX10" fmla="*/ 56241 w 2135863"/>
                <a:gd name="connsiteY10" fmla="*/ 243683 h 2198686"/>
                <a:gd name="connsiteX0" fmla="*/ 56241 w 2148563"/>
                <a:gd name="connsiteY0" fmla="*/ 243683 h 2198686"/>
                <a:gd name="connsiteX1" fmla="*/ 189591 w 2148563"/>
                <a:gd name="connsiteY1" fmla="*/ 24608 h 2198686"/>
                <a:gd name="connsiteX2" fmla="*/ 765864 w 2148563"/>
                <a:gd name="connsiteY2" fmla="*/ 96037 h 2198686"/>
                <a:gd name="connsiteX3" fmla="*/ 1450064 w 2148563"/>
                <a:gd name="connsiteY3" fmla="*/ 471487 h 2198686"/>
                <a:gd name="connsiteX4" fmla="*/ 1145263 w 2148563"/>
                <a:gd name="connsiteY4" fmla="*/ 1081087 h 2198686"/>
                <a:gd name="connsiteX5" fmla="*/ 1221463 w 2148563"/>
                <a:gd name="connsiteY5" fmla="*/ 1766886 h 2198686"/>
                <a:gd name="connsiteX6" fmla="*/ 1983464 w 2148563"/>
                <a:gd name="connsiteY6" fmla="*/ 1843086 h 2198686"/>
                <a:gd name="connsiteX7" fmla="*/ 1983463 w 2148563"/>
                <a:gd name="connsiteY7" fmla="*/ 2147886 h 2198686"/>
                <a:gd name="connsiteX8" fmla="*/ 992863 w 2148563"/>
                <a:gd name="connsiteY8" fmla="*/ 2071686 h 2198686"/>
                <a:gd name="connsiteX9" fmla="*/ 840463 w 2148563"/>
                <a:gd name="connsiteY9" fmla="*/ 1385887 h 2198686"/>
                <a:gd name="connsiteX10" fmla="*/ 56241 w 2148563"/>
                <a:gd name="connsiteY10" fmla="*/ 243683 h 2198686"/>
                <a:gd name="connsiteX0" fmla="*/ 56241 w 2148563"/>
                <a:gd name="connsiteY0" fmla="*/ 243683 h 2198686"/>
                <a:gd name="connsiteX1" fmla="*/ 189591 w 2148563"/>
                <a:gd name="connsiteY1" fmla="*/ 24608 h 2198686"/>
                <a:gd name="connsiteX2" fmla="*/ 765864 w 2148563"/>
                <a:gd name="connsiteY2" fmla="*/ 96037 h 2198686"/>
                <a:gd name="connsiteX3" fmla="*/ 1450064 w 2148563"/>
                <a:gd name="connsiteY3" fmla="*/ 471487 h 2198686"/>
                <a:gd name="connsiteX4" fmla="*/ 1145263 w 2148563"/>
                <a:gd name="connsiteY4" fmla="*/ 1081087 h 2198686"/>
                <a:gd name="connsiteX5" fmla="*/ 1221464 w 2148563"/>
                <a:gd name="connsiteY5" fmla="*/ 1690686 h 2198686"/>
                <a:gd name="connsiteX6" fmla="*/ 1983464 w 2148563"/>
                <a:gd name="connsiteY6" fmla="*/ 1843086 h 2198686"/>
                <a:gd name="connsiteX7" fmla="*/ 1983463 w 2148563"/>
                <a:gd name="connsiteY7" fmla="*/ 2147886 h 2198686"/>
                <a:gd name="connsiteX8" fmla="*/ 992863 w 2148563"/>
                <a:gd name="connsiteY8" fmla="*/ 2071686 h 2198686"/>
                <a:gd name="connsiteX9" fmla="*/ 840463 w 2148563"/>
                <a:gd name="connsiteY9" fmla="*/ 1385887 h 2198686"/>
                <a:gd name="connsiteX10" fmla="*/ 56241 w 2148563"/>
                <a:gd name="connsiteY10" fmla="*/ 243683 h 2198686"/>
                <a:gd name="connsiteX0" fmla="*/ 56241 w 2186664"/>
                <a:gd name="connsiteY0" fmla="*/ 243683 h 2198686"/>
                <a:gd name="connsiteX1" fmla="*/ 189591 w 2186664"/>
                <a:gd name="connsiteY1" fmla="*/ 24608 h 2198686"/>
                <a:gd name="connsiteX2" fmla="*/ 765864 w 2186664"/>
                <a:gd name="connsiteY2" fmla="*/ 96037 h 2198686"/>
                <a:gd name="connsiteX3" fmla="*/ 1450064 w 2186664"/>
                <a:gd name="connsiteY3" fmla="*/ 471487 h 2198686"/>
                <a:gd name="connsiteX4" fmla="*/ 1145263 w 2186664"/>
                <a:gd name="connsiteY4" fmla="*/ 1081087 h 2198686"/>
                <a:gd name="connsiteX5" fmla="*/ 1221464 w 2186664"/>
                <a:gd name="connsiteY5" fmla="*/ 1690686 h 2198686"/>
                <a:gd name="connsiteX6" fmla="*/ 2059664 w 2186664"/>
                <a:gd name="connsiteY6" fmla="*/ 1843086 h 2198686"/>
                <a:gd name="connsiteX7" fmla="*/ 1983463 w 2186664"/>
                <a:gd name="connsiteY7" fmla="*/ 2147886 h 2198686"/>
                <a:gd name="connsiteX8" fmla="*/ 992863 w 2186664"/>
                <a:gd name="connsiteY8" fmla="*/ 2071686 h 2198686"/>
                <a:gd name="connsiteX9" fmla="*/ 840463 w 2186664"/>
                <a:gd name="connsiteY9" fmla="*/ 1385887 h 2198686"/>
                <a:gd name="connsiteX10" fmla="*/ 56241 w 2186664"/>
                <a:gd name="connsiteY10" fmla="*/ 243683 h 2198686"/>
                <a:gd name="connsiteX0" fmla="*/ 56241 w 2186664"/>
                <a:gd name="connsiteY0" fmla="*/ 243683 h 2274886"/>
                <a:gd name="connsiteX1" fmla="*/ 189591 w 2186664"/>
                <a:gd name="connsiteY1" fmla="*/ 24608 h 2274886"/>
                <a:gd name="connsiteX2" fmla="*/ 765864 w 2186664"/>
                <a:gd name="connsiteY2" fmla="*/ 96037 h 2274886"/>
                <a:gd name="connsiteX3" fmla="*/ 1450064 w 2186664"/>
                <a:gd name="connsiteY3" fmla="*/ 471487 h 2274886"/>
                <a:gd name="connsiteX4" fmla="*/ 1145263 w 2186664"/>
                <a:gd name="connsiteY4" fmla="*/ 1081087 h 2274886"/>
                <a:gd name="connsiteX5" fmla="*/ 1221464 w 2186664"/>
                <a:gd name="connsiteY5" fmla="*/ 1690686 h 2274886"/>
                <a:gd name="connsiteX6" fmla="*/ 2059664 w 2186664"/>
                <a:gd name="connsiteY6" fmla="*/ 1843086 h 2274886"/>
                <a:gd name="connsiteX7" fmla="*/ 1983463 w 2186664"/>
                <a:gd name="connsiteY7" fmla="*/ 2147886 h 2274886"/>
                <a:gd name="connsiteX8" fmla="*/ 992863 w 2186664"/>
                <a:gd name="connsiteY8" fmla="*/ 2147886 h 2274886"/>
                <a:gd name="connsiteX9" fmla="*/ 840463 w 2186664"/>
                <a:gd name="connsiteY9" fmla="*/ 1385887 h 2274886"/>
                <a:gd name="connsiteX10" fmla="*/ 56241 w 2186664"/>
                <a:gd name="connsiteY10" fmla="*/ 243683 h 2274886"/>
                <a:gd name="connsiteX0" fmla="*/ 56241 w 2186664"/>
                <a:gd name="connsiteY0" fmla="*/ 243683 h 2173286"/>
                <a:gd name="connsiteX1" fmla="*/ 189591 w 2186664"/>
                <a:gd name="connsiteY1" fmla="*/ 24608 h 2173286"/>
                <a:gd name="connsiteX2" fmla="*/ 765864 w 2186664"/>
                <a:gd name="connsiteY2" fmla="*/ 96037 h 2173286"/>
                <a:gd name="connsiteX3" fmla="*/ 1450064 w 2186664"/>
                <a:gd name="connsiteY3" fmla="*/ 471487 h 2173286"/>
                <a:gd name="connsiteX4" fmla="*/ 1145263 w 2186664"/>
                <a:gd name="connsiteY4" fmla="*/ 1081087 h 2173286"/>
                <a:gd name="connsiteX5" fmla="*/ 1221464 w 2186664"/>
                <a:gd name="connsiteY5" fmla="*/ 1690686 h 2173286"/>
                <a:gd name="connsiteX6" fmla="*/ 2059664 w 2186664"/>
                <a:gd name="connsiteY6" fmla="*/ 1843086 h 2173286"/>
                <a:gd name="connsiteX7" fmla="*/ 1983463 w 2186664"/>
                <a:gd name="connsiteY7" fmla="*/ 2147886 h 2173286"/>
                <a:gd name="connsiteX8" fmla="*/ 1145263 w 2186664"/>
                <a:gd name="connsiteY8" fmla="*/ 1995486 h 2173286"/>
                <a:gd name="connsiteX9" fmla="*/ 840463 w 2186664"/>
                <a:gd name="connsiteY9" fmla="*/ 1385887 h 2173286"/>
                <a:gd name="connsiteX10" fmla="*/ 56241 w 2186664"/>
                <a:gd name="connsiteY10" fmla="*/ 243683 h 2173286"/>
                <a:gd name="connsiteX0" fmla="*/ 56241 w 2186664"/>
                <a:gd name="connsiteY0" fmla="*/ 243683 h 2198686"/>
                <a:gd name="connsiteX1" fmla="*/ 189591 w 2186664"/>
                <a:gd name="connsiteY1" fmla="*/ 24608 h 2198686"/>
                <a:gd name="connsiteX2" fmla="*/ 765864 w 2186664"/>
                <a:gd name="connsiteY2" fmla="*/ 96037 h 2198686"/>
                <a:gd name="connsiteX3" fmla="*/ 1450064 w 2186664"/>
                <a:gd name="connsiteY3" fmla="*/ 471487 h 2198686"/>
                <a:gd name="connsiteX4" fmla="*/ 1145263 w 2186664"/>
                <a:gd name="connsiteY4" fmla="*/ 1081087 h 2198686"/>
                <a:gd name="connsiteX5" fmla="*/ 1221464 w 2186664"/>
                <a:gd name="connsiteY5" fmla="*/ 1690686 h 2198686"/>
                <a:gd name="connsiteX6" fmla="*/ 2059664 w 2186664"/>
                <a:gd name="connsiteY6" fmla="*/ 1843086 h 2198686"/>
                <a:gd name="connsiteX7" fmla="*/ 1983463 w 2186664"/>
                <a:gd name="connsiteY7" fmla="*/ 2147886 h 2198686"/>
                <a:gd name="connsiteX8" fmla="*/ 992863 w 2186664"/>
                <a:gd name="connsiteY8" fmla="*/ 2071686 h 2198686"/>
                <a:gd name="connsiteX9" fmla="*/ 840463 w 2186664"/>
                <a:gd name="connsiteY9" fmla="*/ 1385887 h 2198686"/>
                <a:gd name="connsiteX10" fmla="*/ 56241 w 2186664"/>
                <a:gd name="connsiteY10" fmla="*/ 243683 h 2198686"/>
                <a:gd name="connsiteX0" fmla="*/ 56241 w 2186664"/>
                <a:gd name="connsiteY0" fmla="*/ 243683 h 2236786"/>
                <a:gd name="connsiteX1" fmla="*/ 189591 w 2186664"/>
                <a:gd name="connsiteY1" fmla="*/ 24608 h 2236786"/>
                <a:gd name="connsiteX2" fmla="*/ 765864 w 2186664"/>
                <a:gd name="connsiteY2" fmla="*/ 96037 h 2236786"/>
                <a:gd name="connsiteX3" fmla="*/ 1450064 w 2186664"/>
                <a:gd name="connsiteY3" fmla="*/ 471487 h 2236786"/>
                <a:gd name="connsiteX4" fmla="*/ 1145263 w 2186664"/>
                <a:gd name="connsiteY4" fmla="*/ 1081087 h 2236786"/>
                <a:gd name="connsiteX5" fmla="*/ 1221464 w 2186664"/>
                <a:gd name="connsiteY5" fmla="*/ 1690686 h 2236786"/>
                <a:gd name="connsiteX6" fmla="*/ 2059664 w 2186664"/>
                <a:gd name="connsiteY6" fmla="*/ 1843086 h 2236786"/>
                <a:gd name="connsiteX7" fmla="*/ 1983463 w 2186664"/>
                <a:gd name="connsiteY7" fmla="*/ 2147886 h 2236786"/>
                <a:gd name="connsiteX8" fmla="*/ 992863 w 2186664"/>
                <a:gd name="connsiteY8" fmla="*/ 2071686 h 2236786"/>
                <a:gd name="connsiteX9" fmla="*/ 764263 w 2186664"/>
                <a:gd name="connsiteY9" fmla="*/ 1157286 h 2236786"/>
                <a:gd name="connsiteX10" fmla="*/ 56241 w 2186664"/>
                <a:gd name="connsiteY10" fmla="*/ 243683 h 223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6664" h="2236786">
                  <a:moveTo>
                    <a:pt x="56241" y="243683"/>
                  </a:moveTo>
                  <a:cubicBezTo>
                    <a:pt x="0" y="95160"/>
                    <a:pt x="71321" y="49216"/>
                    <a:pt x="189591" y="24608"/>
                  </a:cubicBezTo>
                  <a:cubicBezTo>
                    <a:pt x="307861" y="0"/>
                    <a:pt x="555785" y="21557"/>
                    <a:pt x="765864" y="96037"/>
                  </a:cubicBezTo>
                  <a:cubicBezTo>
                    <a:pt x="975943" y="170517"/>
                    <a:pt x="1386831" y="307312"/>
                    <a:pt x="1450064" y="471487"/>
                  </a:cubicBezTo>
                  <a:cubicBezTo>
                    <a:pt x="1513297" y="635662"/>
                    <a:pt x="1183363" y="877887"/>
                    <a:pt x="1145263" y="1081087"/>
                  </a:cubicBezTo>
                  <a:cubicBezTo>
                    <a:pt x="1107163" y="1284287"/>
                    <a:pt x="1069064" y="1563686"/>
                    <a:pt x="1221464" y="1690686"/>
                  </a:cubicBezTo>
                  <a:cubicBezTo>
                    <a:pt x="1373864" y="1817686"/>
                    <a:pt x="1932664" y="1766886"/>
                    <a:pt x="2059664" y="1843086"/>
                  </a:cubicBezTo>
                  <a:cubicBezTo>
                    <a:pt x="2186664" y="1919286"/>
                    <a:pt x="2161263" y="2109786"/>
                    <a:pt x="1983463" y="2147886"/>
                  </a:cubicBezTo>
                  <a:cubicBezTo>
                    <a:pt x="1805663" y="2185986"/>
                    <a:pt x="1196063" y="2236786"/>
                    <a:pt x="992863" y="2071686"/>
                  </a:cubicBezTo>
                  <a:cubicBezTo>
                    <a:pt x="789663" y="1906586"/>
                    <a:pt x="920367" y="1461953"/>
                    <a:pt x="764263" y="1157286"/>
                  </a:cubicBezTo>
                  <a:cubicBezTo>
                    <a:pt x="608159" y="852619"/>
                    <a:pt x="130214" y="497400"/>
                    <a:pt x="56241" y="24368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 533"/>
            <p:cNvSpPr/>
            <p:nvPr/>
          </p:nvSpPr>
          <p:spPr>
            <a:xfrm>
              <a:off x="29950" y="3407939"/>
              <a:ext cx="1503027" cy="1889937"/>
            </a:xfrm>
            <a:custGeom>
              <a:avLst/>
              <a:gdLst>
                <a:gd name="connsiteX0" fmla="*/ 671513 w 1862138"/>
                <a:gd name="connsiteY0" fmla="*/ 122237 h 1851025"/>
                <a:gd name="connsiteX1" fmla="*/ 957263 w 1862138"/>
                <a:gd name="connsiteY1" fmla="*/ 7937 h 1851025"/>
                <a:gd name="connsiteX2" fmla="*/ 1385888 w 1862138"/>
                <a:gd name="connsiteY2" fmla="*/ 74612 h 1851025"/>
                <a:gd name="connsiteX3" fmla="*/ 1233488 w 1862138"/>
                <a:gd name="connsiteY3" fmla="*/ 284162 h 1851025"/>
                <a:gd name="connsiteX4" fmla="*/ 995363 w 1862138"/>
                <a:gd name="connsiteY4" fmla="*/ 550862 h 1851025"/>
                <a:gd name="connsiteX5" fmla="*/ 1338263 w 1862138"/>
                <a:gd name="connsiteY5" fmla="*/ 579437 h 1851025"/>
                <a:gd name="connsiteX6" fmla="*/ 1785938 w 1862138"/>
                <a:gd name="connsiteY6" fmla="*/ 617537 h 1851025"/>
                <a:gd name="connsiteX7" fmla="*/ 1795463 w 1862138"/>
                <a:gd name="connsiteY7" fmla="*/ 836612 h 1851025"/>
                <a:gd name="connsiteX8" fmla="*/ 1700213 w 1862138"/>
                <a:gd name="connsiteY8" fmla="*/ 1160462 h 1851025"/>
                <a:gd name="connsiteX9" fmla="*/ 966788 w 1862138"/>
                <a:gd name="connsiteY9" fmla="*/ 1379537 h 1851025"/>
                <a:gd name="connsiteX10" fmla="*/ 595313 w 1862138"/>
                <a:gd name="connsiteY10" fmla="*/ 1789112 h 1851025"/>
                <a:gd name="connsiteX11" fmla="*/ 61913 w 1862138"/>
                <a:gd name="connsiteY11" fmla="*/ 1751012 h 1851025"/>
                <a:gd name="connsiteX12" fmla="*/ 223838 w 1862138"/>
                <a:gd name="connsiteY12" fmla="*/ 1236662 h 1851025"/>
                <a:gd name="connsiteX13" fmla="*/ 585788 w 1862138"/>
                <a:gd name="connsiteY13" fmla="*/ 455612 h 1851025"/>
                <a:gd name="connsiteX0" fmla="*/ 671513 w 1862138"/>
                <a:gd name="connsiteY0" fmla="*/ 122237 h 1851025"/>
                <a:gd name="connsiteX1" fmla="*/ 957263 w 1862138"/>
                <a:gd name="connsiteY1" fmla="*/ 7937 h 1851025"/>
                <a:gd name="connsiteX2" fmla="*/ 1385888 w 1862138"/>
                <a:gd name="connsiteY2" fmla="*/ 74612 h 1851025"/>
                <a:gd name="connsiteX3" fmla="*/ 1233488 w 1862138"/>
                <a:gd name="connsiteY3" fmla="*/ 284162 h 1851025"/>
                <a:gd name="connsiteX4" fmla="*/ 995363 w 1862138"/>
                <a:gd name="connsiteY4" fmla="*/ 550862 h 1851025"/>
                <a:gd name="connsiteX5" fmla="*/ 1338263 w 1862138"/>
                <a:gd name="connsiteY5" fmla="*/ 579437 h 1851025"/>
                <a:gd name="connsiteX6" fmla="*/ 1785938 w 1862138"/>
                <a:gd name="connsiteY6" fmla="*/ 617537 h 1851025"/>
                <a:gd name="connsiteX7" fmla="*/ 1795463 w 1862138"/>
                <a:gd name="connsiteY7" fmla="*/ 836612 h 1851025"/>
                <a:gd name="connsiteX8" fmla="*/ 1700213 w 1862138"/>
                <a:gd name="connsiteY8" fmla="*/ 1160462 h 1851025"/>
                <a:gd name="connsiteX9" fmla="*/ 966788 w 1862138"/>
                <a:gd name="connsiteY9" fmla="*/ 1379537 h 1851025"/>
                <a:gd name="connsiteX10" fmla="*/ 595313 w 1862138"/>
                <a:gd name="connsiteY10" fmla="*/ 1789112 h 1851025"/>
                <a:gd name="connsiteX11" fmla="*/ 61913 w 1862138"/>
                <a:gd name="connsiteY11" fmla="*/ 1751012 h 1851025"/>
                <a:gd name="connsiteX12" fmla="*/ 223838 w 1862138"/>
                <a:gd name="connsiteY12" fmla="*/ 1236662 h 1851025"/>
                <a:gd name="connsiteX13" fmla="*/ 585788 w 1862138"/>
                <a:gd name="connsiteY13" fmla="*/ 455612 h 1851025"/>
                <a:gd name="connsiteX14" fmla="*/ 671513 w 1862138"/>
                <a:gd name="connsiteY14" fmla="*/ 122237 h 1851025"/>
                <a:gd name="connsiteX0" fmla="*/ 671513 w 1862138"/>
                <a:gd name="connsiteY0" fmla="*/ 204787 h 1933575"/>
                <a:gd name="connsiteX1" fmla="*/ 957263 w 1862138"/>
                <a:gd name="connsiteY1" fmla="*/ 90487 h 1933575"/>
                <a:gd name="connsiteX2" fmla="*/ 1385888 w 1862138"/>
                <a:gd name="connsiteY2" fmla="*/ 157162 h 1933575"/>
                <a:gd name="connsiteX3" fmla="*/ 1233488 w 1862138"/>
                <a:gd name="connsiteY3" fmla="*/ 366712 h 1933575"/>
                <a:gd name="connsiteX4" fmla="*/ 995363 w 1862138"/>
                <a:gd name="connsiteY4" fmla="*/ 633412 h 1933575"/>
                <a:gd name="connsiteX5" fmla="*/ 1338263 w 1862138"/>
                <a:gd name="connsiteY5" fmla="*/ 661987 h 1933575"/>
                <a:gd name="connsiteX6" fmla="*/ 1785938 w 1862138"/>
                <a:gd name="connsiteY6" fmla="*/ 700087 h 1933575"/>
                <a:gd name="connsiteX7" fmla="*/ 1795463 w 1862138"/>
                <a:gd name="connsiteY7" fmla="*/ 919162 h 1933575"/>
                <a:gd name="connsiteX8" fmla="*/ 1700213 w 1862138"/>
                <a:gd name="connsiteY8" fmla="*/ 1243012 h 1933575"/>
                <a:gd name="connsiteX9" fmla="*/ 966788 w 1862138"/>
                <a:gd name="connsiteY9" fmla="*/ 1462087 h 1933575"/>
                <a:gd name="connsiteX10" fmla="*/ 595313 w 1862138"/>
                <a:gd name="connsiteY10" fmla="*/ 1871662 h 1933575"/>
                <a:gd name="connsiteX11" fmla="*/ 61913 w 1862138"/>
                <a:gd name="connsiteY11" fmla="*/ 1833562 h 1933575"/>
                <a:gd name="connsiteX12" fmla="*/ 223838 w 1862138"/>
                <a:gd name="connsiteY12" fmla="*/ 1319212 h 1933575"/>
                <a:gd name="connsiteX13" fmla="*/ 671513 w 1862138"/>
                <a:gd name="connsiteY13" fmla="*/ 204787 h 1933575"/>
                <a:gd name="connsiteX0" fmla="*/ 490509 w 1862138"/>
                <a:gd name="connsiteY0" fmla="*/ 600078 h 1919288"/>
                <a:gd name="connsiteX1" fmla="*/ 957263 w 1862138"/>
                <a:gd name="connsiteY1" fmla="*/ 76200 h 1919288"/>
                <a:gd name="connsiteX2" fmla="*/ 1385888 w 1862138"/>
                <a:gd name="connsiteY2" fmla="*/ 142875 h 1919288"/>
                <a:gd name="connsiteX3" fmla="*/ 1233488 w 1862138"/>
                <a:gd name="connsiteY3" fmla="*/ 352425 h 1919288"/>
                <a:gd name="connsiteX4" fmla="*/ 995363 w 1862138"/>
                <a:gd name="connsiteY4" fmla="*/ 619125 h 1919288"/>
                <a:gd name="connsiteX5" fmla="*/ 1338263 w 1862138"/>
                <a:gd name="connsiteY5" fmla="*/ 647700 h 1919288"/>
                <a:gd name="connsiteX6" fmla="*/ 1785938 w 1862138"/>
                <a:gd name="connsiteY6" fmla="*/ 685800 h 1919288"/>
                <a:gd name="connsiteX7" fmla="*/ 1795463 w 1862138"/>
                <a:gd name="connsiteY7" fmla="*/ 904875 h 1919288"/>
                <a:gd name="connsiteX8" fmla="*/ 1700213 w 1862138"/>
                <a:gd name="connsiteY8" fmla="*/ 1228725 h 1919288"/>
                <a:gd name="connsiteX9" fmla="*/ 966788 w 1862138"/>
                <a:gd name="connsiteY9" fmla="*/ 1447800 h 1919288"/>
                <a:gd name="connsiteX10" fmla="*/ 595313 w 1862138"/>
                <a:gd name="connsiteY10" fmla="*/ 1857375 h 1919288"/>
                <a:gd name="connsiteX11" fmla="*/ 61913 w 1862138"/>
                <a:gd name="connsiteY11" fmla="*/ 1819275 h 1919288"/>
                <a:gd name="connsiteX12" fmla="*/ 223838 w 1862138"/>
                <a:gd name="connsiteY12" fmla="*/ 1304925 h 1919288"/>
                <a:gd name="connsiteX13" fmla="*/ 490509 w 1862138"/>
                <a:gd name="connsiteY13" fmla="*/ 600078 h 1919288"/>
                <a:gd name="connsiteX0" fmla="*/ 347665 w 1719294"/>
                <a:gd name="connsiteY0" fmla="*/ 600078 h 1918495"/>
                <a:gd name="connsiteX1" fmla="*/ 814419 w 1719294"/>
                <a:gd name="connsiteY1" fmla="*/ 76200 h 1918495"/>
                <a:gd name="connsiteX2" fmla="*/ 1243044 w 1719294"/>
                <a:gd name="connsiteY2" fmla="*/ 142875 h 1918495"/>
                <a:gd name="connsiteX3" fmla="*/ 1090644 w 1719294"/>
                <a:gd name="connsiteY3" fmla="*/ 352425 h 1918495"/>
                <a:gd name="connsiteX4" fmla="*/ 852519 w 1719294"/>
                <a:gd name="connsiteY4" fmla="*/ 619125 h 1918495"/>
                <a:gd name="connsiteX5" fmla="*/ 1195419 w 1719294"/>
                <a:gd name="connsiteY5" fmla="*/ 647700 h 1918495"/>
                <a:gd name="connsiteX6" fmla="*/ 1643094 w 1719294"/>
                <a:gd name="connsiteY6" fmla="*/ 685800 h 1918495"/>
                <a:gd name="connsiteX7" fmla="*/ 1652619 w 1719294"/>
                <a:gd name="connsiteY7" fmla="*/ 904875 h 1918495"/>
                <a:gd name="connsiteX8" fmla="*/ 1557369 w 1719294"/>
                <a:gd name="connsiteY8" fmla="*/ 1228725 h 1918495"/>
                <a:gd name="connsiteX9" fmla="*/ 823944 w 1719294"/>
                <a:gd name="connsiteY9" fmla="*/ 1447800 h 1918495"/>
                <a:gd name="connsiteX10" fmla="*/ 452469 w 1719294"/>
                <a:gd name="connsiteY10" fmla="*/ 1857375 h 1918495"/>
                <a:gd name="connsiteX11" fmla="*/ 61913 w 1719294"/>
                <a:gd name="connsiteY11" fmla="*/ 1814523 h 1918495"/>
                <a:gd name="connsiteX12" fmla="*/ 80994 w 1719294"/>
                <a:gd name="connsiteY12" fmla="*/ 1304925 h 1918495"/>
                <a:gd name="connsiteX13" fmla="*/ 347665 w 1719294"/>
                <a:gd name="connsiteY13" fmla="*/ 600078 h 1918495"/>
                <a:gd name="connsiteX0" fmla="*/ 347665 w 1719294"/>
                <a:gd name="connsiteY0" fmla="*/ 600078 h 1918495"/>
                <a:gd name="connsiteX1" fmla="*/ 814419 w 1719294"/>
                <a:gd name="connsiteY1" fmla="*/ 76200 h 1918495"/>
                <a:gd name="connsiteX2" fmla="*/ 1243044 w 1719294"/>
                <a:gd name="connsiteY2" fmla="*/ 142875 h 1918495"/>
                <a:gd name="connsiteX3" fmla="*/ 1090644 w 1719294"/>
                <a:gd name="connsiteY3" fmla="*/ 352425 h 1918495"/>
                <a:gd name="connsiteX4" fmla="*/ 990607 w 1719294"/>
                <a:gd name="connsiteY4" fmla="*/ 528640 h 1918495"/>
                <a:gd name="connsiteX5" fmla="*/ 1195419 w 1719294"/>
                <a:gd name="connsiteY5" fmla="*/ 647700 h 1918495"/>
                <a:gd name="connsiteX6" fmla="*/ 1643094 w 1719294"/>
                <a:gd name="connsiteY6" fmla="*/ 685800 h 1918495"/>
                <a:gd name="connsiteX7" fmla="*/ 1652619 w 1719294"/>
                <a:gd name="connsiteY7" fmla="*/ 904875 h 1918495"/>
                <a:gd name="connsiteX8" fmla="*/ 1557369 w 1719294"/>
                <a:gd name="connsiteY8" fmla="*/ 1228725 h 1918495"/>
                <a:gd name="connsiteX9" fmla="*/ 823944 w 1719294"/>
                <a:gd name="connsiteY9" fmla="*/ 1447800 h 1918495"/>
                <a:gd name="connsiteX10" fmla="*/ 452469 w 1719294"/>
                <a:gd name="connsiteY10" fmla="*/ 1857375 h 1918495"/>
                <a:gd name="connsiteX11" fmla="*/ 61913 w 1719294"/>
                <a:gd name="connsiteY11" fmla="*/ 1814523 h 1918495"/>
                <a:gd name="connsiteX12" fmla="*/ 80994 w 1719294"/>
                <a:gd name="connsiteY12" fmla="*/ 1304925 h 1918495"/>
                <a:gd name="connsiteX13" fmla="*/ 347665 w 1719294"/>
                <a:gd name="connsiteY13" fmla="*/ 600078 h 1918495"/>
                <a:gd name="connsiteX0" fmla="*/ 347665 w 1719294"/>
                <a:gd name="connsiteY0" fmla="*/ 595316 h 1913733"/>
                <a:gd name="connsiteX1" fmla="*/ 814419 w 1719294"/>
                <a:gd name="connsiteY1" fmla="*/ 71438 h 1913733"/>
                <a:gd name="connsiteX2" fmla="*/ 1133483 w 1719294"/>
                <a:gd name="connsiteY2" fmla="*/ 166688 h 1913733"/>
                <a:gd name="connsiteX3" fmla="*/ 1090644 w 1719294"/>
                <a:gd name="connsiteY3" fmla="*/ 347663 h 1913733"/>
                <a:gd name="connsiteX4" fmla="*/ 990607 w 1719294"/>
                <a:gd name="connsiteY4" fmla="*/ 523878 h 1913733"/>
                <a:gd name="connsiteX5" fmla="*/ 1195419 w 1719294"/>
                <a:gd name="connsiteY5" fmla="*/ 642938 h 1913733"/>
                <a:gd name="connsiteX6" fmla="*/ 1643094 w 1719294"/>
                <a:gd name="connsiteY6" fmla="*/ 681038 h 1913733"/>
                <a:gd name="connsiteX7" fmla="*/ 1652619 w 1719294"/>
                <a:gd name="connsiteY7" fmla="*/ 900113 h 1913733"/>
                <a:gd name="connsiteX8" fmla="*/ 1557369 w 1719294"/>
                <a:gd name="connsiteY8" fmla="*/ 1223963 h 1913733"/>
                <a:gd name="connsiteX9" fmla="*/ 823944 w 1719294"/>
                <a:gd name="connsiteY9" fmla="*/ 1443038 h 1913733"/>
                <a:gd name="connsiteX10" fmla="*/ 452469 w 1719294"/>
                <a:gd name="connsiteY10" fmla="*/ 1852613 h 1913733"/>
                <a:gd name="connsiteX11" fmla="*/ 61913 w 1719294"/>
                <a:gd name="connsiteY11" fmla="*/ 1809761 h 1913733"/>
                <a:gd name="connsiteX12" fmla="*/ 80994 w 1719294"/>
                <a:gd name="connsiteY12" fmla="*/ 1300163 h 1913733"/>
                <a:gd name="connsiteX13" fmla="*/ 347665 w 1719294"/>
                <a:gd name="connsiteY13" fmla="*/ 595316 h 1913733"/>
                <a:gd name="connsiteX0" fmla="*/ 347665 w 1719294"/>
                <a:gd name="connsiteY0" fmla="*/ 595316 h 1913733"/>
                <a:gd name="connsiteX1" fmla="*/ 814419 w 1719294"/>
                <a:gd name="connsiteY1" fmla="*/ 71438 h 1913733"/>
                <a:gd name="connsiteX2" fmla="*/ 1133483 w 1719294"/>
                <a:gd name="connsiteY2" fmla="*/ 166688 h 1913733"/>
                <a:gd name="connsiteX3" fmla="*/ 1090644 w 1719294"/>
                <a:gd name="connsiteY3" fmla="*/ 347663 h 1913733"/>
                <a:gd name="connsiteX4" fmla="*/ 776261 w 1719294"/>
                <a:gd name="connsiteY4" fmla="*/ 523878 h 1913733"/>
                <a:gd name="connsiteX5" fmla="*/ 1195419 w 1719294"/>
                <a:gd name="connsiteY5" fmla="*/ 642938 h 1913733"/>
                <a:gd name="connsiteX6" fmla="*/ 1643094 w 1719294"/>
                <a:gd name="connsiteY6" fmla="*/ 681038 h 1913733"/>
                <a:gd name="connsiteX7" fmla="*/ 1652619 w 1719294"/>
                <a:gd name="connsiteY7" fmla="*/ 900113 h 1913733"/>
                <a:gd name="connsiteX8" fmla="*/ 1557369 w 1719294"/>
                <a:gd name="connsiteY8" fmla="*/ 1223963 h 1913733"/>
                <a:gd name="connsiteX9" fmla="*/ 823944 w 1719294"/>
                <a:gd name="connsiteY9" fmla="*/ 1443038 h 1913733"/>
                <a:gd name="connsiteX10" fmla="*/ 452469 w 1719294"/>
                <a:gd name="connsiteY10" fmla="*/ 1852613 h 1913733"/>
                <a:gd name="connsiteX11" fmla="*/ 61913 w 1719294"/>
                <a:gd name="connsiteY11" fmla="*/ 1809761 h 1913733"/>
                <a:gd name="connsiteX12" fmla="*/ 80994 w 1719294"/>
                <a:gd name="connsiteY12" fmla="*/ 1300163 h 1913733"/>
                <a:gd name="connsiteX13" fmla="*/ 347665 w 1719294"/>
                <a:gd name="connsiteY13" fmla="*/ 595316 h 1913733"/>
                <a:gd name="connsiteX0" fmla="*/ 347665 w 1755018"/>
                <a:gd name="connsiteY0" fmla="*/ 595316 h 1913733"/>
                <a:gd name="connsiteX1" fmla="*/ 814419 w 1755018"/>
                <a:gd name="connsiteY1" fmla="*/ 71438 h 1913733"/>
                <a:gd name="connsiteX2" fmla="*/ 1133483 w 1755018"/>
                <a:gd name="connsiteY2" fmla="*/ 166688 h 1913733"/>
                <a:gd name="connsiteX3" fmla="*/ 1090644 w 1755018"/>
                <a:gd name="connsiteY3" fmla="*/ 347663 h 1913733"/>
                <a:gd name="connsiteX4" fmla="*/ 776261 w 1755018"/>
                <a:gd name="connsiteY4" fmla="*/ 523878 h 1913733"/>
                <a:gd name="connsiteX5" fmla="*/ 981073 w 1755018"/>
                <a:gd name="connsiteY5" fmla="*/ 642938 h 1913733"/>
                <a:gd name="connsiteX6" fmla="*/ 1643094 w 1755018"/>
                <a:gd name="connsiteY6" fmla="*/ 681038 h 1913733"/>
                <a:gd name="connsiteX7" fmla="*/ 1652619 w 1755018"/>
                <a:gd name="connsiteY7" fmla="*/ 900113 h 1913733"/>
                <a:gd name="connsiteX8" fmla="*/ 1557369 w 1755018"/>
                <a:gd name="connsiteY8" fmla="*/ 1223963 h 1913733"/>
                <a:gd name="connsiteX9" fmla="*/ 823944 w 1755018"/>
                <a:gd name="connsiteY9" fmla="*/ 1443038 h 1913733"/>
                <a:gd name="connsiteX10" fmla="*/ 452469 w 1755018"/>
                <a:gd name="connsiteY10" fmla="*/ 1852613 h 1913733"/>
                <a:gd name="connsiteX11" fmla="*/ 61913 w 1755018"/>
                <a:gd name="connsiteY11" fmla="*/ 1809761 h 1913733"/>
                <a:gd name="connsiteX12" fmla="*/ 80994 w 1755018"/>
                <a:gd name="connsiteY12" fmla="*/ 1300163 h 1913733"/>
                <a:gd name="connsiteX13" fmla="*/ 347665 w 1755018"/>
                <a:gd name="connsiteY13" fmla="*/ 595316 h 1913733"/>
                <a:gd name="connsiteX0" fmla="*/ 347665 w 1755018"/>
                <a:gd name="connsiteY0" fmla="*/ 595316 h 1913733"/>
                <a:gd name="connsiteX1" fmla="*/ 814419 w 1755018"/>
                <a:gd name="connsiteY1" fmla="*/ 71438 h 1913733"/>
                <a:gd name="connsiteX2" fmla="*/ 1133483 w 1755018"/>
                <a:gd name="connsiteY2" fmla="*/ 166688 h 1913733"/>
                <a:gd name="connsiteX3" fmla="*/ 1090644 w 1755018"/>
                <a:gd name="connsiteY3" fmla="*/ 347663 h 1913733"/>
                <a:gd name="connsiteX4" fmla="*/ 776261 w 1755018"/>
                <a:gd name="connsiteY4" fmla="*/ 523878 h 1913733"/>
                <a:gd name="connsiteX5" fmla="*/ 981073 w 1755018"/>
                <a:gd name="connsiteY5" fmla="*/ 642938 h 1913733"/>
                <a:gd name="connsiteX6" fmla="*/ 1643094 w 1755018"/>
                <a:gd name="connsiteY6" fmla="*/ 681038 h 1913733"/>
                <a:gd name="connsiteX7" fmla="*/ 1652619 w 1755018"/>
                <a:gd name="connsiteY7" fmla="*/ 900113 h 1913733"/>
                <a:gd name="connsiteX8" fmla="*/ 1557369 w 1755018"/>
                <a:gd name="connsiteY8" fmla="*/ 1223963 h 1913733"/>
                <a:gd name="connsiteX9" fmla="*/ 823944 w 1755018"/>
                <a:gd name="connsiteY9" fmla="*/ 1443038 h 1913733"/>
                <a:gd name="connsiteX10" fmla="*/ 452469 w 1755018"/>
                <a:gd name="connsiteY10" fmla="*/ 1852613 h 1913733"/>
                <a:gd name="connsiteX11" fmla="*/ 61913 w 1755018"/>
                <a:gd name="connsiteY11" fmla="*/ 1809761 h 1913733"/>
                <a:gd name="connsiteX12" fmla="*/ 80994 w 1755018"/>
                <a:gd name="connsiteY12" fmla="*/ 1300163 h 1913733"/>
                <a:gd name="connsiteX13" fmla="*/ 347665 w 1755018"/>
                <a:gd name="connsiteY13" fmla="*/ 595316 h 1913733"/>
                <a:gd name="connsiteX0" fmla="*/ 347665 w 1695482"/>
                <a:gd name="connsiteY0" fmla="*/ 595316 h 1913733"/>
                <a:gd name="connsiteX1" fmla="*/ 814419 w 1695482"/>
                <a:gd name="connsiteY1" fmla="*/ 71438 h 1913733"/>
                <a:gd name="connsiteX2" fmla="*/ 1133483 w 1695482"/>
                <a:gd name="connsiteY2" fmla="*/ 166688 h 1913733"/>
                <a:gd name="connsiteX3" fmla="*/ 1090644 w 1695482"/>
                <a:gd name="connsiteY3" fmla="*/ 347663 h 1913733"/>
                <a:gd name="connsiteX4" fmla="*/ 776261 w 1695482"/>
                <a:gd name="connsiteY4" fmla="*/ 523878 h 1913733"/>
                <a:gd name="connsiteX5" fmla="*/ 981073 w 1695482"/>
                <a:gd name="connsiteY5" fmla="*/ 642938 h 1913733"/>
                <a:gd name="connsiteX6" fmla="*/ 1357310 w 1695482"/>
                <a:gd name="connsiteY6" fmla="*/ 752452 h 1913733"/>
                <a:gd name="connsiteX7" fmla="*/ 1652619 w 1695482"/>
                <a:gd name="connsiteY7" fmla="*/ 900113 h 1913733"/>
                <a:gd name="connsiteX8" fmla="*/ 1557369 w 1695482"/>
                <a:gd name="connsiteY8" fmla="*/ 1223963 h 1913733"/>
                <a:gd name="connsiteX9" fmla="*/ 823944 w 1695482"/>
                <a:gd name="connsiteY9" fmla="*/ 1443038 h 1913733"/>
                <a:gd name="connsiteX10" fmla="*/ 452469 w 1695482"/>
                <a:gd name="connsiteY10" fmla="*/ 1852613 h 1913733"/>
                <a:gd name="connsiteX11" fmla="*/ 61913 w 1695482"/>
                <a:gd name="connsiteY11" fmla="*/ 1809761 h 1913733"/>
                <a:gd name="connsiteX12" fmla="*/ 80994 w 1695482"/>
                <a:gd name="connsiteY12" fmla="*/ 1300163 h 1913733"/>
                <a:gd name="connsiteX13" fmla="*/ 347665 w 1695482"/>
                <a:gd name="connsiteY13" fmla="*/ 595316 h 1913733"/>
                <a:gd name="connsiteX0" fmla="*/ 347665 w 1647851"/>
                <a:gd name="connsiteY0" fmla="*/ 595316 h 1913733"/>
                <a:gd name="connsiteX1" fmla="*/ 814419 w 1647851"/>
                <a:gd name="connsiteY1" fmla="*/ 71438 h 1913733"/>
                <a:gd name="connsiteX2" fmla="*/ 1133483 w 1647851"/>
                <a:gd name="connsiteY2" fmla="*/ 166688 h 1913733"/>
                <a:gd name="connsiteX3" fmla="*/ 1090644 w 1647851"/>
                <a:gd name="connsiteY3" fmla="*/ 347663 h 1913733"/>
                <a:gd name="connsiteX4" fmla="*/ 776261 w 1647851"/>
                <a:gd name="connsiteY4" fmla="*/ 523878 h 1913733"/>
                <a:gd name="connsiteX5" fmla="*/ 981073 w 1647851"/>
                <a:gd name="connsiteY5" fmla="*/ 642938 h 1913733"/>
                <a:gd name="connsiteX6" fmla="*/ 1357310 w 1647851"/>
                <a:gd name="connsiteY6" fmla="*/ 752452 h 1913733"/>
                <a:gd name="connsiteX7" fmla="*/ 1366835 w 1647851"/>
                <a:gd name="connsiteY7" fmla="*/ 900113 h 1913733"/>
                <a:gd name="connsiteX8" fmla="*/ 1557369 w 1647851"/>
                <a:gd name="connsiteY8" fmla="*/ 1223963 h 1913733"/>
                <a:gd name="connsiteX9" fmla="*/ 823944 w 1647851"/>
                <a:gd name="connsiteY9" fmla="*/ 1443038 h 1913733"/>
                <a:gd name="connsiteX10" fmla="*/ 452469 w 1647851"/>
                <a:gd name="connsiteY10" fmla="*/ 1852613 h 1913733"/>
                <a:gd name="connsiteX11" fmla="*/ 61913 w 1647851"/>
                <a:gd name="connsiteY11" fmla="*/ 1809761 h 1913733"/>
                <a:gd name="connsiteX12" fmla="*/ 80994 w 1647851"/>
                <a:gd name="connsiteY12" fmla="*/ 1300163 h 1913733"/>
                <a:gd name="connsiteX13" fmla="*/ 347665 w 1647851"/>
                <a:gd name="connsiteY13" fmla="*/ 595316 h 1913733"/>
                <a:gd name="connsiteX0" fmla="*/ 347665 w 1421603"/>
                <a:gd name="connsiteY0" fmla="*/ 595316 h 1913733"/>
                <a:gd name="connsiteX1" fmla="*/ 814419 w 1421603"/>
                <a:gd name="connsiteY1" fmla="*/ 71438 h 1913733"/>
                <a:gd name="connsiteX2" fmla="*/ 1133483 w 1421603"/>
                <a:gd name="connsiteY2" fmla="*/ 166688 h 1913733"/>
                <a:gd name="connsiteX3" fmla="*/ 1090644 w 1421603"/>
                <a:gd name="connsiteY3" fmla="*/ 347663 h 1913733"/>
                <a:gd name="connsiteX4" fmla="*/ 776261 w 1421603"/>
                <a:gd name="connsiteY4" fmla="*/ 523878 h 1913733"/>
                <a:gd name="connsiteX5" fmla="*/ 981073 w 1421603"/>
                <a:gd name="connsiteY5" fmla="*/ 642938 h 1913733"/>
                <a:gd name="connsiteX6" fmla="*/ 1357310 w 1421603"/>
                <a:gd name="connsiteY6" fmla="*/ 752452 h 1913733"/>
                <a:gd name="connsiteX7" fmla="*/ 1366835 w 1421603"/>
                <a:gd name="connsiteY7" fmla="*/ 900113 h 1913733"/>
                <a:gd name="connsiteX8" fmla="*/ 1128709 w 1421603"/>
                <a:gd name="connsiteY8" fmla="*/ 1223963 h 1913733"/>
                <a:gd name="connsiteX9" fmla="*/ 823944 w 1421603"/>
                <a:gd name="connsiteY9" fmla="*/ 1443038 h 1913733"/>
                <a:gd name="connsiteX10" fmla="*/ 452469 w 1421603"/>
                <a:gd name="connsiteY10" fmla="*/ 1852613 h 1913733"/>
                <a:gd name="connsiteX11" fmla="*/ 61913 w 1421603"/>
                <a:gd name="connsiteY11" fmla="*/ 1809761 h 1913733"/>
                <a:gd name="connsiteX12" fmla="*/ 80994 w 1421603"/>
                <a:gd name="connsiteY12" fmla="*/ 1300163 h 1913733"/>
                <a:gd name="connsiteX13" fmla="*/ 347665 w 1421603"/>
                <a:gd name="connsiteY13" fmla="*/ 595316 h 1913733"/>
                <a:gd name="connsiteX0" fmla="*/ 347665 w 1421603"/>
                <a:gd name="connsiteY0" fmla="*/ 595316 h 1913733"/>
                <a:gd name="connsiteX1" fmla="*/ 814419 w 1421603"/>
                <a:gd name="connsiteY1" fmla="*/ 71438 h 1913733"/>
                <a:gd name="connsiteX2" fmla="*/ 1133483 w 1421603"/>
                <a:gd name="connsiteY2" fmla="*/ 166688 h 1913733"/>
                <a:gd name="connsiteX3" fmla="*/ 1090644 w 1421603"/>
                <a:gd name="connsiteY3" fmla="*/ 347663 h 1913733"/>
                <a:gd name="connsiteX4" fmla="*/ 776261 w 1421603"/>
                <a:gd name="connsiteY4" fmla="*/ 523878 h 1913733"/>
                <a:gd name="connsiteX5" fmla="*/ 981073 w 1421603"/>
                <a:gd name="connsiteY5" fmla="*/ 642938 h 1913733"/>
                <a:gd name="connsiteX6" fmla="*/ 1357310 w 1421603"/>
                <a:gd name="connsiteY6" fmla="*/ 752452 h 1913733"/>
                <a:gd name="connsiteX7" fmla="*/ 1366835 w 1421603"/>
                <a:gd name="connsiteY7" fmla="*/ 900113 h 1913733"/>
                <a:gd name="connsiteX8" fmla="*/ 1128709 w 1421603"/>
                <a:gd name="connsiteY8" fmla="*/ 1223963 h 1913733"/>
                <a:gd name="connsiteX9" fmla="*/ 681036 w 1421603"/>
                <a:gd name="connsiteY9" fmla="*/ 1443038 h 1913733"/>
                <a:gd name="connsiteX10" fmla="*/ 452469 w 1421603"/>
                <a:gd name="connsiteY10" fmla="*/ 1852613 h 1913733"/>
                <a:gd name="connsiteX11" fmla="*/ 61913 w 1421603"/>
                <a:gd name="connsiteY11" fmla="*/ 1809761 h 1913733"/>
                <a:gd name="connsiteX12" fmla="*/ 80994 w 1421603"/>
                <a:gd name="connsiteY12" fmla="*/ 1300163 h 1913733"/>
                <a:gd name="connsiteX13" fmla="*/ 347665 w 1421603"/>
                <a:gd name="connsiteY13" fmla="*/ 595316 h 1913733"/>
                <a:gd name="connsiteX0" fmla="*/ 490509 w 1421603"/>
                <a:gd name="connsiteY0" fmla="*/ 761977 h 1937542"/>
                <a:gd name="connsiteX1" fmla="*/ 814419 w 1421603"/>
                <a:gd name="connsiteY1" fmla="*/ 95247 h 1937542"/>
                <a:gd name="connsiteX2" fmla="*/ 1133483 w 1421603"/>
                <a:gd name="connsiteY2" fmla="*/ 190497 h 1937542"/>
                <a:gd name="connsiteX3" fmla="*/ 1090644 w 1421603"/>
                <a:gd name="connsiteY3" fmla="*/ 371472 h 1937542"/>
                <a:gd name="connsiteX4" fmla="*/ 776261 w 1421603"/>
                <a:gd name="connsiteY4" fmla="*/ 547687 h 1937542"/>
                <a:gd name="connsiteX5" fmla="*/ 981073 w 1421603"/>
                <a:gd name="connsiteY5" fmla="*/ 666747 h 1937542"/>
                <a:gd name="connsiteX6" fmla="*/ 1357310 w 1421603"/>
                <a:gd name="connsiteY6" fmla="*/ 776261 h 1937542"/>
                <a:gd name="connsiteX7" fmla="*/ 1366835 w 1421603"/>
                <a:gd name="connsiteY7" fmla="*/ 923922 h 1937542"/>
                <a:gd name="connsiteX8" fmla="*/ 1128709 w 1421603"/>
                <a:gd name="connsiteY8" fmla="*/ 1247772 h 1937542"/>
                <a:gd name="connsiteX9" fmla="*/ 681036 w 1421603"/>
                <a:gd name="connsiteY9" fmla="*/ 1466847 h 1937542"/>
                <a:gd name="connsiteX10" fmla="*/ 452469 w 1421603"/>
                <a:gd name="connsiteY10" fmla="*/ 1876422 h 1937542"/>
                <a:gd name="connsiteX11" fmla="*/ 61913 w 1421603"/>
                <a:gd name="connsiteY11" fmla="*/ 1833570 h 1937542"/>
                <a:gd name="connsiteX12" fmla="*/ 80994 w 1421603"/>
                <a:gd name="connsiteY12" fmla="*/ 1323972 h 1937542"/>
                <a:gd name="connsiteX13" fmla="*/ 490509 w 1421603"/>
                <a:gd name="connsiteY13" fmla="*/ 761977 h 1937542"/>
                <a:gd name="connsiteX0" fmla="*/ 478607 w 1409701"/>
                <a:gd name="connsiteY0" fmla="*/ 761977 h 1937542"/>
                <a:gd name="connsiteX1" fmla="*/ 802517 w 1409701"/>
                <a:gd name="connsiteY1" fmla="*/ 95247 h 1937542"/>
                <a:gd name="connsiteX2" fmla="*/ 1121581 w 1409701"/>
                <a:gd name="connsiteY2" fmla="*/ 190497 h 1937542"/>
                <a:gd name="connsiteX3" fmla="*/ 1078742 w 1409701"/>
                <a:gd name="connsiteY3" fmla="*/ 371472 h 1937542"/>
                <a:gd name="connsiteX4" fmla="*/ 764359 w 1409701"/>
                <a:gd name="connsiteY4" fmla="*/ 547687 h 1937542"/>
                <a:gd name="connsiteX5" fmla="*/ 969171 w 1409701"/>
                <a:gd name="connsiteY5" fmla="*/ 666747 h 1937542"/>
                <a:gd name="connsiteX6" fmla="*/ 1345408 w 1409701"/>
                <a:gd name="connsiteY6" fmla="*/ 776261 h 1937542"/>
                <a:gd name="connsiteX7" fmla="*/ 1354933 w 1409701"/>
                <a:gd name="connsiteY7" fmla="*/ 923922 h 1937542"/>
                <a:gd name="connsiteX8" fmla="*/ 1116807 w 1409701"/>
                <a:gd name="connsiteY8" fmla="*/ 1247772 h 1937542"/>
                <a:gd name="connsiteX9" fmla="*/ 669134 w 1409701"/>
                <a:gd name="connsiteY9" fmla="*/ 1466847 h 1937542"/>
                <a:gd name="connsiteX10" fmla="*/ 440567 w 1409701"/>
                <a:gd name="connsiteY10" fmla="*/ 1876422 h 1937542"/>
                <a:gd name="connsiteX11" fmla="*/ 50011 w 1409701"/>
                <a:gd name="connsiteY11" fmla="*/ 1833570 h 1937542"/>
                <a:gd name="connsiteX12" fmla="*/ 140498 w 1409701"/>
                <a:gd name="connsiteY12" fmla="*/ 1323972 h 1937542"/>
                <a:gd name="connsiteX13" fmla="*/ 478607 w 1409701"/>
                <a:gd name="connsiteY13" fmla="*/ 761977 h 1937542"/>
                <a:gd name="connsiteX0" fmla="*/ 478607 w 1409701"/>
                <a:gd name="connsiteY0" fmla="*/ 761977 h 1925632"/>
                <a:gd name="connsiteX1" fmla="*/ 802517 w 1409701"/>
                <a:gd name="connsiteY1" fmla="*/ 95247 h 1925632"/>
                <a:gd name="connsiteX2" fmla="*/ 1121581 w 1409701"/>
                <a:gd name="connsiteY2" fmla="*/ 190497 h 1925632"/>
                <a:gd name="connsiteX3" fmla="*/ 1078742 w 1409701"/>
                <a:gd name="connsiteY3" fmla="*/ 371472 h 1925632"/>
                <a:gd name="connsiteX4" fmla="*/ 764359 w 1409701"/>
                <a:gd name="connsiteY4" fmla="*/ 547687 h 1925632"/>
                <a:gd name="connsiteX5" fmla="*/ 969171 w 1409701"/>
                <a:gd name="connsiteY5" fmla="*/ 666747 h 1925632"/>
                <a:gd name="connsiteX6" fmla="*/ 1345408 w 1409701"/>
                <a:gd name="connsiteY6" fmla="*/ 776261 h 1925632"/>
                <a:gd name="connsiteX7" fmla="*/ 1354933 w 1409701"/>
                <a:gd name="connsiteY7" fmla="*/ 923922 h 1925632"/>
                <a:gd name="connsiteX8" fmla="*/ 1116807 w 1409701"/>
                <a:gd name="connsiteY8" fmla="*/ 1247772 h 1925632"/>
                <a:gd name="connsiteX9" fmla="*/ 669134 w 1409701"/>
                <a:gd name="connsiteY9" fmla="*/ 1466847 h 1925632"/>
                <a:gd name="connsiteX10" fmla="*/ 440567 w 1409701"/>
                <a:gd name="connsiteY10" fmla="*/ 1876422 h 1925632"/>
                <a:gd name="connsiteX11" fmla="*/ 50011 w 1409701"/>
                <a:gd name="connsiteY11" fmla="*/ 1762108 h 1925632"/>
                <a:gd name="connsiteX12" fmla="*/ 140498 w 1409701"/>
                <a:gd name="connsiteY12" fmla="*/ 1323972 h 1925632"/>
                <a:gd name="connsiteX13" fmla="*/ 478607 w 1409701"/>
                <a:gd name="connsiteY13" fmla="*/ 761977 h 1925632"/>
                <a:gd name="connsiteX0" fmla="*/ 466696 w 1397790"/>
                <a:gd name="connsiteY0" fmla="*/ 761977 h 1925632"/>
                <a:gd name="connsiteX1" fmla="*/ 790606 w 1397790"/>
                <a:gd name="connsiteY1" fmla="*/ 95247 h 1925632"/>
                <a:gd name="connsiteX2" fmla="*/ 1109670 w 1397790"/>
                <a:gd name="connsiteY2" fmla="*/ 190497 h 1925632"/>
                <a:gd name="connsiteX3" fmla="*/ 1066831 w 1397790"/>
                <a:gd name="connsiteY3" fmla="*/ 371472 h 1925632"/>
                <a:gd name="connsiteX4" fmla="*/ 752448 w 1397790"/>
                <a:gd name="connsiteY4" fmla="*/ 547687 h 1925632"/>
                <a:gd name="connsiteX5" fmla="*/ 957260 w 1397790"/>
                <a:gd name="connsiteY5" fmla="*/ 666747 h 1925632"/>
                <a:gd name="connsiteX6" fmla="*/ 1333497 w 1397790"/>
                <a:gd name="connsiteY6" fmla="*/ 776261 h 1925632"/>
                <a:gd name="connsiteX7" fmla="*/ 1343022 w 1397790"/>
                <a:gd name="connsiteY7" fmla="*/ 923922 h 1925632"/>
                <a:gd name="connsiteX8" fmla="*/ 1104896 w 1397790"/>
                <a:gd name="connsiteY8" fmla="*/ 1247772 h 1925632"/>
                <a:gd name="connsiteX9" fmla="*/ 657223 w 1397790"/>
                <a:gd name="connsiteY9" fmla="*/ 1466847 h 1925632"/>
                <a:gd name="connsiteX10" fmla="*/ 357186 w 1397790"/>
                <a:gd name="connsiteY10" fmla="*/ 1876422 h 1925632"/>
                <a:gd name="connsiteX11" fmla="*/ 38100 w 1397790"/>
                <a:gd name="connsiteY11" fmla="*/ 1762108 h 1925632"/>
                <a:gd name="connsiteX12" fmla="*/ 128587 w 1397790"/>
                <a:gd name="connsiteY12" fmla="*/ 1323972 h 1925632"/>
                <a:gd name="connsiteX13" fmla="*/ 466696 w 1397790"/>
                <a:gd name="connsiteY13" fmla="*/ 761977 h 1925632"/>
                <a:gd name="connsiteX0" fmla="*/ 466696 w 1397790"/>
                <a:gd name="connsiteY0" fmla="*/ 928637 h 1949440"/>
                <a:gd name="connsiteX1" fmla="*/ 790606 w 1397790"/>
                <a:gd name="connsiteY1" fmla="*/ 119055 h 1949440"/>
                <a:gd name="connsiteX2" fmla="*/ 1109670 w 1397790"/>
                <a:gd name="connsiteY2" fmla="*/ 214305 h 1949440"/>
                <a:gd name="connsiteX3" fmla="*/ 1066831 w 1397790"/>
                <a:gd name="connsiteY3" fmla="*/ 395280 h 1949440"/>
                <a:gd name="connsiteX4" fmla="*/ 752448 w 1397790"/>
                <a:gd name="connsiteY4" fmla="*/ 571495 h 1949440"/>
                <a:gd name="connsiteX5" fmla="*/ 957260 w 1397790"/>
                <a:gd name="connsiteY5" fmla="*/ 690555 h 1949440"/>
                <a:gd name="connsiteX6" fmla="*/ 1333497 w 1397790"/>
                <a:gd name="connsiteY6" fmla="*/ 800069 h 1949440"/>
                <a:gd name="connsiteX7" fmla="*/ 1343022 w 1397790"/>
                <a:gd name="connsiteY7" fmla="*/ 947730 h 1949440"/>
                <a:gd name="connsiteX8" fmla="*/ 1104896 w 1397790"/>
                <a:gd name="connsiteY8" fmla="*/ 1271580 h 1949440"/>
                <a:gd name="connsiteX9" fmla="*/ 657223 w 1397790"/>
                <a:gd name="connsiteY9" fmla="*/ 1490655 h 1949440"/>
                <a:gd name="connsiteX10" fmla="*/ 357186 w 1397790"/>
                <a:gd name="connsiteY10" fmla="*/ 1900230 h 1949440"/>
                <a:gd name="connsiteX11" fmla="*/ 38100 w 1397790"/>
                <a:gd name="connsiteY11" fmla="*/ 1785916 h 1949440"/>
                <a:gd name="connsiteX12" fmla="*/ 128587 w 1397790"/>
                <a:gd name="connsiteY12" fmla="*/ 1347780 h 1949440"/>
                <a:gd name="connsiteX13" fmla="*/ 466696 w 1397790"/>
                <a:gd name="connsiteY13" fmla="*/ 928637 h 1949440"/>
                <a:gd name="connsiteX0" fmla="*/ 466696 w 1397790"/>
                <a:gd name="connsiteY0" fmla="*/ 857223 h 1878026"/>
                <a:gd name="connsiteX1" fmla="*/ 647698 w 1397790"/>
                <a:gd name="connsiteY1" fmla="*/ 119055 h 1878026"/>
                <a:gd name="connsiteX2" fmla="*/ 1109670 w 1397790"/>
                <a:gd name="connsiteY2" fmla="*/ 142891 h 1878026"/>
                <a:gd name="connsiteX3" fmla="*/ 1066831 w 1397790"/>
                <a:gd name="connsiteY3" fmla="*/ 323866 h 1878026"/>
                <a:gd name="connsiteX4" fmla="*/ 752448 w 1397790"/>
                <a:gd name="connsiteY4" fmla="*/ 500081 h 1878026"/>
                <a:gd name="connsiteX5" fmla="*/ 957260 w 1397790"/>
                <a:gd name="connsiteY5" fmla="*/ 619141 h 1878026"/>
                <a:gd name="connsiteX6" fmla="*/ 1333497 w 1397790"/>
                <a:gd name="connsiteY6" fmla="*/ 728655 h 1878026"/>
                <a:gd name="connsiteX7" fmla="*/ 1343022 w 1397790"/>
                <a:gd name="connsiteY7" fmla="*/ 876316 h 1878026"/>
                <a:gd name="connsiteX8" fmla="*/ 1104896 w 1397790"/>
                <a:gd name="connsiteY8" fmla="*/ 1200166 h 1878026"/>
                <a:gd name="connsiteX9" fmla="*/ 657223 w 1397790"/>
                <a:gd name="connsiteY9" fmla="*/ 1419241 h 1878026"/>
                <a:gd name="connsiteX10" fmla="*/ 357186 w 1397790"/>
                <a:gd name="connsiteY10" fmla="*/ 1828816 h 1878026"/>
                <a:gd name="connsiteX11" fmla="*/ 38100 w 1397790"/>
                <a:gd name="connsiteY11" fmla="*/ 1714502 h 1878026"/>
                <a:gd name="connsiteX12" fmla="*/ 128587 w 1397790"/>
                <a:gd name="connsiteY12" fmla="*/ 1276366 h 1878026"/>
                <a:gd name="connsiteX13" fmla="*/ 466696 w 1397790"/>
                <a:gd name="connsiteY13" fmla="*/ 857223 h 1878026"/>
                <a:gd name="connsiteX0" fmla="*/ 466696 w 1397790"/>
                <a:gd name="connsiteY0" fmla="*/ 869134 h 1889937"/>
                <a:gd name="connsiteX1" fmla="*/ 647698 w 1397790"/>
                <a:gd name="connsiteY1" fmla="*/ 130966 h 1889937"/>
                <a:gd name="connsiteX2" fmla="*/ 966762 w 1397790"/>
                <a:gd name="connsiteY2" fmla="*/ 83340 h 1889937"/>
                <a:gd name="connsiteX3" fmla="*/ 1066831 w 1397790"/>
                <a:gd name="connsiteY3" fmla="*/ 335777 h 1889937"/>
                <a:gd name="connsiteX4" fmla="*/ 752448 w 1397790"/>
                <a:gd name="connsiteY4" fmla="*/ 511992 h 1889937"/>
                <a:gd name="connsiteX5" fmla="*/ 957260 w 1397790"/>
                <a:gd name="connsiteY5" fmla="*/ 631052 h 1889937"/>
                <a:gd name="connsiteX6" fmla="*/ 1333497 w 1397790"/>
                <a:gd name="connsiteY6" fmla="*/ 740566 h 1889937"/>
                <a:gd name="connsiteX7" fmla="*/ 1343022 w 1397790"/>
                <a:gd name="connsiteY7" fmla="*/ 888227 h 1889937"/>
                <a:gd name="connsiteX8" fmla="*/ 1104896 w 1397790"/>
                <a:gd name="connsiteY8" fmla="*/ 1212077 h 1889937"/>
                <a:gd name="connsiteX9" fmla="*/ 657223 w 1397790"/>
                <a:gd name="connsiteY9" fmla="*/ 1431152 h 1889937"/>
                <a:gd name="connsiteX10" fmla="*/ 357186 w 1397790"/>
                <a:gd name="connsiteY10" fmla="*/ 1840727 h 1889937"/>
                <a:gd name="connsiteX11" fmla="*/ 38100 w 1397790"/>
                <a:gd name="connsiteY11" fmla="*/ 1726413 h 1889937"/>
                <a:gd name="connsiteX12" fmla="*/ 128587 w 1397790"/>
                <a:gd name="connsiteY12" fmla="*/ 1288277 h 1889937"/>
                <a:gd name="connsiteX13" fmla="*/ 466696 w 1397790"/>
                <a:gd name="connsiteY13" fmla="*/ 869134 h 1889937"/>
                <a:gd name="connsiteX0" fmla="*/ 466696 w 1397790"/>
                <a:gd name="connsiteY0" fmla="*/ 869134 h 1889937"/>
                <a:gd name="connsiteX1" fmla="*/ 647698 w 1397790"/>
                <a:gd name="connsiteY1" fmla="*/ 130966 h 1889937"/>
                <a:gd name="connsiteX2" fmla="*/ 966762 w 1397790"/>
                <a:gd name="connsiteY2" fmla="*/ 83340 h 1889937"/>
                <a:gd name="connsiteX3" fmla="*/ 1066831 w 1397790"/>
                <a:gd name="connsiteY3" fmla="*/ 335777 h 1889937"/>
                <a:gd name="connsiteX4" fmla="*/ 752448 w 1397790"/>
                <a:gd name="connsiteY4" fmla="*/ 511992 h 1889937"/>
                <a:gd name="connsiteX5" fmla="*/ 957260 w 1397790"/>
                <a:gd name="connsiteY5" fmla="*/ 631052 h 1889937"/>
                <a:gd name="connsiteX6" fmla="*/ 1333497 w 1397790"/>
                <a:gd name="connsiteY6" fmla="*/ 740566 h 1889937"/>
                <a:gd name="connsiteX7" fmla="*/ 1343022 w 1397790"/>
                <a:gd name="connsiteY7" fmla="*/ 888227 h 1889937"/>
                <a:gd name="connsiteX8" fmla="*/ 1104896 w 1397790"/>
                <a:gd name="connsiteY8" fmla="*/ 1212077 h 1889937"/>
                <a:gd name="connsiteX9" fmla="*/ 657223 w 1397790"/>
                <a:gd name="connsiteY9" fmla="*/ 1431152 h 1889937"/>
                <a:gd name="connsiteX10" fmla="*/ 357186 w 1397790"/>
                <a:gd name="connsiteY10" fmla="*/ 1840727 h 1889937"/>
                <a:gd name="connsiteX11" fmla="*/ 38100 w 1397790"/>
                <a:gd name="connsiteY11" fmla="*/ 1726413 h 1889937"/>
                <a:gd name="connsiteX12" fmla="*/ 128587 w 1397790"/>
                <a:gd name="connsiteY12" fmla="*/ 1288277 h 1889937"/>
                <a:gd name="connsiteX13" fmla="*/ 466696 w 1397790"/>
                <a:gd name="connsiteY13" fmla="*/ 869134 h 1889937"/>
                <a:gd name="connsiteX0" fmla="*/ 466696 w 1421609"/>
                <a:gd name="connsiteY0" fmla="*/ 869134 h 1889937"/>
                <a:gd name="connsiteX1" fmla="*/ 647698 w 1421609"/>
                <a:gd name="connsiteY1" fmla="*/ 130966 h 1889937"/>
                <a:gd name="connsiteX2" fmla="*/ 966762 w 1421609"/>
                <a:gd name="connsiteY2" fmla="*/ 83340 h 1889937"/>
                <a:gd name="connsiteX3" fmla="*/ 1066831 w 1421609"/>
                <a:gd name="connsiteY3" fmla="*/ 335777 h 1889937"/>
                <a:gd name="connsiteX4" fmla="*/ 752448 w 1421609"/>
                <a:gd name="connsiteY4" fmla="*/ 511992 h 1889937"/>
                <a:gd name="connsiteX5" fmla="*/ 814352 w 1421609"/>
                <a:gd name="connsiteY5" fmla="*/ 631052 h 1889937"/>
                <a:gd name="connsiteX6" fmla="*/ 1333497 w 1421609"/>
                <a:gd name="connsiteY6" fmla="*/ 740566 h 1889937"/>
                <a:gd name="connsiteX7" fmla="*/ 1343022 w 1421609"/>
                <a:gd name="connsiteY7" fmla="*/ 888227 h 1889937"/>
                <a:gd name="connsiteX8" fmla="*/ 1104896 w 1421609"/>
                <a:gd name="connsiteY8" fmla="*/ 1212077 h 1889937"/>
                <a:gd name="connsiteX9" fmla="*/ 657223 w 1421609"/>
                <a:gd name="connsiteY9" fmla="*/ 1431152 h 1889937"/>
                <a:gd name="connsiteX10" fmla="*/ 357186 w 1421609"/>
                <a:gd name="connsiteY10" fmla="*/ 1840727 h 1889937"/>
                <a:gd name="connsiteX11" fmla="*/ 38100 w 1421609"/>
                <a:gd name="connsiteY11" fmla="*/ 1726413 h 1889937"/>
                <a:gd name="connsiteX12" fmla="*/ 128587 w 1421609"/>
                <a:gd name="connsiteY12" fmla="*/ 1288277 h 1889937"/>
                <a:gd name="connsiteX13" fmla="*/ 466696 w 1421609"/>
                <a:gd name="connsiteY13" fmla="*/ 869134 h 1889937"/>
                <a:gd name="connsiteX0" fmla="*/ 466696 w 1421609"/>
                <a:gd name="connsiteY0" fmla="*/ 869134 h 1889937"/>
                <a:gd name="connsiteX1" fmla="*/ 647698 w 1421609"/>
                <a:gd name="connsiteY1" fmla="*/ 130966 h 1889937"/>
                <a:gd name="connsiteX2" fmla="*/ 966762 w 1421609"/>
                <a:gd name="connsiteY2" fmla="*/ 83340 h 1889937"/>
                <a:gd name="connsiteX3" fmla="*/ 1066831 w 1421609"/>
                <a:gd name="connsiteY3" fmla="*/ 335777 h 1889937"/>
                <a:gd name="connsiteX4" fmla="*/ 752448 w 1421609"/>
                <a:gd name="connsiteY4" fmla="*/ 440530 h 1889937"/>
                <a:gd name="connsiteX5" fmla="*/ 814352 w 1421609"/>
                <a:gd name="connsiteY5" fmla="*/ 631052 h 1889937"/>
                <a:gd name="connsiteX6" fmla="*/ 1333497 w 1421609"/>
                <a:gd name="connsiteY6" fmla="*/ 740566 h 1889937"/>
                <a:gd name="connsiteX7" fmla="*/ 1343022 w 1421609"/>
                <a:gd name="connsiteY7" fmla="*/ 888227 h 1889937"/>
                <a:gd name="connsiteX8" fmla="*/ 1104896 w 1421609"/>
                <a:gd name="connsiteY8" fmla="*/ 1212077 h 1889937"/>
                <a:gd name="connsiteX9" fmla="*/ 657223 w 1421609"/>
                <a:gd name="connsiteY9" fmla="*/ 1431152 h 1889937"/>
                <a:gd name="connsiteX10" fmla="*/ 357186 w 1421609"/>
                <a:gd name="connsiteY10" fmla="*/ 1840727 h 1889937"/>
                <a:gd name="connsiteX11" fmla="*/ 38100 w 1421609"/>
                <a:gd name="connsiteY11" fmla="*/ 1726413 h 1889937"/>
                <a:gd name="connsiteX12" fmla="*/ 128587 w 1421609"/>
                <a:gd name="connsiteY12" fmla="*/ 1288277 h 1889937"/>
                <a:gd name="connsiteX13" fmla="*/ 466696 w 1421609"/>
                <a:gd name="connsiteY13" fmla="*/ 869134 h 1889937"/>
                <a:gd name="connsiteX0" fmla="*/ 466696 w 1421609"/>
                <a:gd name="connsiteY0" fmla="*/ 869134 h 1889937"/>
                <a:gd name="connsiteX1" fmla="*/ 647698 w 1421609"/>
                <a:gd name="connsiteY1" fmla="*/ 130966 h 1889937"/>
                <a:gd name="connsiteX2" fmla="*/ 966762 w 1421609"/>
                <a:gd name="connsiteY2" fmla="*/ 83340 h 1889937"/>
                <a:gd name="connsiteX3" fmla="*/ 1066831 w 1421609"/>
                <a:gd name="connsiteY3" fmla="*/ 335777 h 1889937"/>
                <a:gd name="connsiteX4" fmla="*/ 752448 w 1421609"/>
                <a:gd name="connsiteY4" fmla="*/ 440530 h 1889937"/>
                <a:gd name="connsiteX5" fmla="*/ 814352 w 1421609"/>
                <a:gd name="connsiteY5" fmla="*/ 631052 h 1889937"/>
                <a:gd name="connsiteX6" fmla="*/ 1333497 w 1421609"/>
                <a:gd name="connsiteY6" fmla="*/ 740566 h 1889937"/>
                <a:gd name="connsiteX7" fmla="*/ 1343022 w 1421609"/>
                <a:gd name="connsiteY7" fmla="*/ 888227 h 1889937"/>
                <a:gd name="connsiteX8" fmla="*/ 1104896 w 1421609"/>
                <a:gd name="connsiteY8" fmla="*/ 1212077 h 1889937"/>
                <a:gd name="connsiteX9" fmla="*/ 657223 w 1421609"/>
                <a:gd name="connsiteY9" fmla="*/ 1431152 h 1889937"/>
                <a:gd name="connsiteX10" fmla="*/ 357186 w 1421609"/>
                <a:gd name="connsiteY10" fmla="*/ 1840727 h 1889937"/>
                <a:gd name="connsiteX11" fmla="*/ 38100 w 1421609"/>
                <a:gd name="connsiteY11" fmla="*/ 1726413 h 1889937"/>
                <a:gd name="connsiteX12" fmla="*/ 128587 w 1421609"/>
                <a:gd name="connsiteY12" fmla="*/ 1288277 h 1889937"/>
                <a:gd name="connsiteX13" fmla="*/ 466696 w 1421609"/>
                <a:gd name="connsiteY13" fmla="*/ 869134 h 1889937"/>
                <a:gd name="connsiteX0" fmla="*/ 466696 w 1357304"/>
                <a:gd name="connsiteY0" fmla="*/ 869134 h 1889937"/>
                <a:gd name="connsiteX1" fmla="*/ 647698 w 1357304"/>
                <a:gd name="connsiteY1" fmla="*/ 130966 h 1889937"/>
                <a:gd name="connsiteX2" fmla="*/ 966762 w 1357304"/>
                <a:gd name="connsiteY2" fmla="*/ 83340 h 1889937"/>
                <a:gd name="connsiteX3" fmla="*/ 1066831 w 1357304"/>
                <a:gd name="connsiteY3" fmla="*/ 335777 h 1889937"/>
                <a:gd name="connsiteX4" fmla="*/ 752448 w 1357304"/>
                <a:gd name="connsiteY4" fmla="*/ 440530 h 1889937"/>
                <a:gd name="connsiteX5" fmla="*/ 814352 w 1357304"/>
                <a:gd name="connsiteY5" fmla="*/ 631052 h 1889937"/>
                <a:gd name="connsiteX6" fmla="*/ 1190589 w 1357304"/>
                <a:gd name="connsiteY6" fmla="*/ 669104 h 1889937"/>
                <a:gd name="connsiteX7" fmla="*/ 1343022 w 1357304"/>
                <a:gd name="connsiteY7" fmla="*/ 888227 h 1889937"/>
                <a:gd name="connsiteX8" fmla="*/ 1104896 w 1357304"/>
                <a:gd name="connsiteY8" fmla="*/ 1212077 h 1889937"/>
                <a:gd name="connsiteX9" fmla="*/ 657223 w 1357304"/>
                <a:gd name="connsiteY9" fmla="*/ 1431152 h 1889937"/>
                <a:gd name="connsiteX10" fmla="*/ 357186 w 1357304"/>
                <a:gd name="connsiteY10" fmla="*/ 1840727 h 1889937"/>
                <a:gd name="connsiteX11" fmla="*/ 38100 w 1357304"/>
                <a:gd name="connsiteY11" fmla="*/ 1726413 h 1889937"/>
                <a:gd name="connsiteX12" fmla="*/ 128587 w 1357304"/>
                <a:gd name="connsiteY12" fmla="*/ 1288277 h 1889937"/>
                <a:gd name="connsiteX13" fmla="*/ 466696 w 1357304"/>
                <a:gd name="connsiteY13" fmla="*/ 869134 h 1889937"/>
                <a:gd name="connsiteX0" fmla="*/ 466696 w 1357304"/>
                <a:gd name="connsiteY0" fmla="*/ 869134 h 1889937"/>
                <a:gd name="connsiteX1" fmla="*/ 647698 w 1357304"/>
                <a:gd name="connsiteY1" fmla="*/ 130966 h 1889937"/>
                <a:gd name="connsiteX2" fmla="*/ 966762 w 1357304"/>
                <a:gd name="connsiteY2" fmla="*/ 83340 h 1889937"/>
                <a:gd name="connsiteX3" fmla="*/ 1066831 w 1357304"/>
                <a:gd name="connsiteY3" fmla="*/ 335777 h 1889937"/>
                <a:gd name="connsiteX4" fmla="*/ 752448 w 1357304"/>
                <a:gd name="connsiteY4" fmla="*/ 440530 h 1889937"/>
                <a:gd name="connsiteX5" fmla="*/ 814352 w 1357304"/>
                <a:gd name="connsiteY5" fmla="*/ 631052 h 1889937"/>
                <a:gd name="connsiteX6" fmla="*/ 1190589 w 1357304"/>
                <a:gd name="connsiteY6" fmla="*/ 669104 h 1889937"/>
                <a:gd name="connsiteX7" fmla="*/ 1343022 w 1357304"/>
                <a:gd name="connsiteY7" fmla="*/ 888227 h 1889937"/>
                <a:gd name="connsiteX8" fmla="*/ 1104896 w 1357304"/>
                <a:gd name="connsiteY8" fmla="*/ 1212077 h 1889937"/>
                <a:gd name="connsiteX9" fmla="*/ 657223 w 1357304"/>
                <a:gd name="connsiteY9" fmla="*/ 1431152 h 1889937"/>
                <a:gd name="connsiteX10" fmla="*/ 357186 w 1357304"/>
                <a:gd name="connsiteY10" fmla="*/ 1840727 h 1889937"/>
                <a:gd name="connsiteX11" fmla="*/ 38100 w 1357304"/>
                <a:gd name="connsiteY11" fmla="*/ 1726413 h 1889937"/>
                <a:gd name="connsiteX12" fmla="*/ 128587 w 1357304"/>
                <a:gd name="connsiteY12" fmla="*/ 1288277 h 1889937"/>
                <a:gd name="connsiteX13" fmla="*/ 466696 w 1357304"/>
                <a:gd name="connsiteY13" fmla="*/ 869134 h 1889937"/>
                <a:gd name="connsiteX0" fmla="*/ 466696 w 1357304"/>
                <a:gd name="connsiteY0" fmla="*/ 869134 h 1889937"/>
                <a:gd name="connsiteX1" fmla="*/ 647698 w 1357304"/>
                <a:gd name="connsiteY1" fmla="*/ 130966 h 1889937"/>
                <a:gd name="connsiteX2" fmla="*/ 966762 w 1357304"/>
                <a:gd name="connsiteY2" fmla="*/ 83340 h 1889937"/>
                <a:gd name="connsiteX3" fmla="*/ 1026941 w 1357304"/>
                <a:gd name="connsiteY3" fmla="*/ 335777 h 1889937"/>
                <a:gd name="connsiteX4" fmla="*/ 752448 w 1357304"/>
                <a:gd name="connsiteY4" fmla="*/ 440530 h 1889937"/>
                <a:gd name="connsiteX5" fmla="*/ 814352 w 1357304"/>
                <a:gd name="connsiteY5" fmla="*/ 631052 h 1889937"/>
                <a:gd name="connsiteX6" fmla="*/ 1190589 w 1357304"/>
                <a:gd name="connsiteY6" fmla="*/ 669104 h 1889937"/>
                <a:gd name="connsiteX7" fmla="*/ 1343022 w 1357304"/>
                <a:gd name="connsiteY7" fmla="*/ 888227 h 1889937"/>
                <a:gd name="connsiteX8" fmla="*/ 1104896 w 1357304"/>
                <a:gd name="connsiteY8" fmla="*/ 1212077 h 1889937"/>
                <a:gd name="connsiteX9" fmla="*/ 657223 w 1357304"/>
                <a:gd name="connsiteY9" fmla="*/ 1431152 h 1889937"/>
                <a:gd name="connsiteX10" fmla="*/ 357186 w 1357304"/>
                <a:gd name="connsiteY10" fmla="*/ 1840727 h 1889937"/>
                <a:gd name="connsiteX11" fmla="*/ 38100 w 1357304"/>
                <a:gd name="connsiteY11" fmla="*/ 1726413 h 1889937"/>
                <a:gd name="connsiteX12" fmla="*/ 128587 w 1357304"/>
                <a:gd name="connsiteY12" fmla="*/ 1288277 h 1889937"/>
                <a:gd name="connsiteX13" fmla="*/ 466696 w 1357304"/>
                <a:gd name="connsiteY13" fmla="*/ 869134 h 1889937"/>
                <a:gd name="connsiteX0" fmla="*/ 466696 w 1357304"/>
                <a:gd name="connsiteY0" fmla="*/ 869134 h 1889937"/>
                <a:gd name="connsiteX1" fmla="*/ 647698 w 1357304"/>
                <a:gd name="connsiteY1" fmla="*/ 130966 h 1889937"/>
                <a:gd name="connsiteX2" fmla="*/ 966762 w 1357304"/>
                <a:gd name="connsiteY2" fmla="*/ 83340 h 1889937"/>
                <a:gd name="connsiteX3" fmla="*/ 1026941 w 1357304"/>
                <a:gd name="connsiteY3" fmla="*/ 335777 h 1889937"/>
                <a:gd name="connsiteX4" fmla="*/ 752448 w 1357304"/>
                <a:gd name="connsiteY4" fmla="*/ 440530 h 1889937"/>
                <a:gd name="connsiteX5" fmla="*/ 814352 w 1357304"/>
                <a:gd name="connsiteY5" fmla="*/ 631052 h 1889937"/>
                <a:gd name="connsiteX6" fmla="*/ 1190589 w 1357304"/>
                <a:gd name="connsiteY6" fmla="*/ 669104 h 1889937"/>
                <a:gd name="connsiteX7" fmla="*/ 1343022 w 1357304"/>
                <a:gd name="connsiteY7" fmla="*/ 888227 h 1889937"/>
                <a:gd name="connsiteX8" fmla="*/ 1104896 w 1357304"/>
                <a:gd name="connsiteY8" fmla="*/ 1212077 h 1889937"/>
                <a:gd name="connsiteX9" fmla="*/ 657223 w 1357304"/>
                <a:gd name="connsiteY9" fmla="*/ 1431152 h 1889937"/>
                <a:gd name="connsiteX10" fmla="*/ 357186 w 1357304"/>
                <a:gd name="connsiteY10" fmla="*/ 1840727 h 1889937"/>
                <a:gd name="connsiteX11" fmla="*/ 38100 w 1357304"/>
                <a:gd name="connsiteY11" fmla="*/ 1726413 h 1889937"/>
                <a:gd name="connsiteX12" fmla="*/ 128587 w 1357304"/>
                <a:gd name="connsiteY12" fmla="*/ 1288277 h 1889937"/>
                <a:gd name="connsiteX13" fmla="*/ 466696 w 1357304"/>
                <a:gd name="connsiteY13" fmla="*/ 869134 h 1889937"/>
                <a:gd name="connsiteX0" fmla="*/ 466696 w 1308209"/>
                <a:gd name="connsiteY0" fmla="*/ 869134 h 1889937"/>
                <a:gd name="connsiteX1" fmla="*/ 647698 w 1308209"/>
                <a:gd name="connsiteY1" fmla="*/ 130966 h 1889937"/>
                <a:gd name="connsiteX2" fmla="*/ 966762 w 1308209"/>
                <a:gd name="connsiteY2" fmla="*/ 83340 h 1889937"/>
                <a:gd name="connsiteX3" fmla="*/ 1026941 w 1308209"/>
                <a:gd name="connsiteY3" fmla="*/ 335777 h 1889937"/>
                <a:gd name="connsiteX4" fmla="*/ 752448 w 1308209"/>
                <a:gd name="connsiteY4" fmla="*/ 440530 h 1889937"/>
                <a:gd name="connsiteX5" fmla="*/ 814352 w 1308209"/>
                <a:gd name="connsiteY5" fmla="*/ 631052 h 1889937"/>
                <a:gd name="connsiteX6" fmla="*/ 1190589 w 1308209"/>
                <a:gd name="connsiteY6" fmla="*/ 669104 h 1889937"/>
                <a:gd name="connsiteX7" fmla="*/ 1293927 w 1308209"/>
                <a:gd name="connsiteY7" fmla="*/ 888227 h 1889937"/>
                <a:gd name="connsiteX8" fmla="*/ 1104896 w 1308209"/>
                <a:gd name="connsiteY8" fmla="*/ 1212077 h 1889937"/>
                <a:gd name="connsiteX9" fmla="*/ 657223 w 1308209"/>
                <a:gd name="connsiteY9" fmla="*/ 1431152 h 1889937"/>
                <a:gd name="connsiteX10" fmla="*/ 357186 w 1308209"/>
                <a:gd name="connsiteY10" fmla="*/ 1840727 h 1889937"/>
                <a:gd name="connsiteX11" fmla="*/ 38100 w 1308209"/>
                <a:gd name="connsiteY11" fmla="*/ 1726413 h 1889937"/>
                <a:gd name="connsiteX12" fmla="*/ 128587 w 1308209"/>
                <a:gd name="connsiteY12" fmla="*/ 1288277 h 1889937"/>
                <a:gd name="connsiteX13" fmla="*/ 466696 w 1308209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40530 h 1889937"/>
                <a:gd name="connsiteX5" fmla="*/ 808215 w 1302072"/>
                <a:gd name="connsiteY5" fmla="*/ 631052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40530 h 1889937"/>
                <a:gd name="connsiteX5" fmla="*/ 808215 w 1302072"/>
                <a:gd name="connsiteY5" fmla="*/ 631052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40530 h 1889937"/>
                <a:gd name="connsiteX5" fmla="*/ 734572 w 1302072"/>
                <a:gd name="connsiteY5" fmla="*/ 695490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40530 h 1889937"/>
                <a:gd name="connsiteX5" fmla="*/ 734572 w 1302072"/>
                <a:gd name="connsiteY5" fmla="*/ 695490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40530 h 1889937"/>
                <a:gd name="connsiteX5" fmla="*/ 817421 w 1302072"/>
                <a:gd name="connsiteY5" fmla="*/ 640258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80420 h 1889937"/>
                <a:gd name="connsiteX5" fmla="*/ 817421 w 1302072"/>
                <a:gd name="connsiteY5" fmla="*/ 640258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80420 h 1889937"/>
                <a:gd name="connsiteX5" fmla="*/ 817421 w 1302072"/>
                <a:gd name="connsiteY5" fmla="*/ 640258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80420 h 1889937"/>
                <a:gd name="connsiteX5" fmla="*/ 817421 w 1302072"/>
                <a:gd name="connsiteY5" fmla="*/ 640258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80420 h 1889937"/>
                <a:gd name="connsiteX5" fmla="*/ 817421 w 1302072"/>
                <a:gd name="connsiteY5" fmla="*/ 640258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80420 h 1889937"/>
                <a:gd name="connsiteX5" fmla="*/ 817421 w 1302072"/>
                <a:gd name="connsiteY5" fmla="*/ 640258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572445"/>
                <a:gd name="connsiteY0" fmla="*/ 869134 h 1889937"/>
                <a:gd name="connsiteX1" fmla="*/ 641561 w 1572445"/>
                <a:gd name="connsiteY1" fmla="*/ 130966 h 1889937"/>
                <a:gd name="connsiteX2" fmla="*/ 960625 w 1572445"/>
                <a:gd name="connsiteY2" fmla="*/ 83340 h 1889937"/>
                <a:gd name="connsiteX3" fmla="*/ 1020804 w 1572445"/>
                <a:gd name="connsiteY3" fmla="*/ 335777 h 1889937"/>
                <a:gd name="connsiteX4" fmla="*/ 746311 w 1572445"/>
                <a:gd name="connsiteY4" fmla="*/ 480420 h 1889937"/>
                <a:gd name="connsiteX5" fmla="*/ 817421 w 1572445"/>
                <a:gd name="connsiteY5" fmla="*/ 640258 h 1889937"/>
                <a:gd name="connsiteX6" fmla="*/ 1494050 w 1572445"/>
                <a:gd name="connsiteY6" fmla="*/ 478261 h 1889937"/>
                <a:gd name="connsiteX7" fmla="*/ 1287790 w 1572445"/>
                <a:gd name="connsiteY7" fmla="*/ 888227 h 1889937"/>
                <a:gd name="connsiteX8" fmla="*/ 1098759 w 1572445"/>
                <a:gd name="connsiteY8" fmla="*/ 1212077 h 1889937"/>
                <a:gd name="connsiteX9" fmla="*/ 651086 w 1572445"/>
                <a:gd name="connsiteY9" fmla="*/ 1431152 h 1889937"/>
                <a:gd name="connsiteX10" fmla="*/ 351049 w 1572445"/>
                <a:gd name="connsiteY10" fmla="*/ 1840727 h 1889937"/>
                <a:gd name="connsiteX11" fmla="*/ 31963 w 1572445"/>
                <a:gd name="connsiteY11" fmla="*/ 1726413 h 1889937"/>
                <a:gd name="connsiteX12" fmla="*/ 159271 w 1572445"/>
                <a:gd name="connsiteY12" fmla="*/ 1251455 h 1889937"/>
                <a:gd name="connsiteX13" fmla="*/ 460559 w 1572445"/>
                <a:gd name="connsiteY13" fmla="*/ 869134 h 1889937"/>
                <a:gd name="connsiteX0" fmla="*/ 460559 w 1572445"/>
                <a:gd name="connsiteY0" fmla="*/ 869134 h 1889937"/>
                <a:gd name="connsiteX1" fmla="*/ 641561 w 1572445"/>
                <a:gd name="connsiteY1" fmla="*/ 130966 h 1889937"/>
                <a:gd name="connsiteX2" fmla="*/ 960625 w 1572445"/>
                <a:gd name="connsiteY2" fmla="*/ 83340 h 1889937"/>
                <a:gd name="connsiteX3" fmla="*/ 1020804 w 1572445"/>
                <a:gd name="connsiteY3" fmla="*/ 335777 h 1889937"/>
                <a:gd name="connsiteX4" fmla="*/ 1036850 w 1572445"/>
                <a:gd name="connsiteY4" fmla="*/ 402061 h 1889937"/>
                <a:gd name="connsiteX5" fmla="*/ 817421 w 1572445"/>
                <a:gd name="connsiteY5" fmla="*/ 640258 h 1889937"/>
                <a:gd name="connsiteX6" fmla="*/ 1494050 w 1572445"/>
                <a:gd name="connsiteY6" fmla="*/ 478261 h 1889937"/>
                <a:gd name="connsiteX7" fmla="*/ 1287790 w 1572445"/>
                <a:gd name="connsiteY7" fmla="*/ 888227 h 1889937"/>
                <a:gd name="connsiteX8" fmla="*/ 1098759 w 1572445"/>
                <a:gd name="connsiteY8" fmla="*/ 1212077 h 1889937"/>
                <a:gd name="connsiteX9" fmla="*/ 651086 w 1572445"/>
                <a:gd name="connsiteY9" fmla="*/ 1431152 h 1889937"/>
                <a:gd name="connsiteX10" fmla="*/ 351049 w 1572445"/>
                <a:gd name="connsiteY10" fmla="*/ 1840727 h 1889937"/>
                <a:gd name="connsiteX11" fmla="*/ 31963 w 1572445"/>
                <a:gd name="connsiteY11" fmla="*/ 1726413 h 1889937"/>
                <a:gd name="connsiteX12" fmla="*/ 159271 w 1572445"/>
                <a:gd name="connsiteY12" fmla="*/ 1251455 h 1889937"/>
                <a:gd name="connsiteX13" fmla="*/ 460559 w 1572445"/>
                <a:gd name="connsiteY13" fmla="*/ 869134 h 1889937"/>
                <a:gd name="connsiteX0" fmla="*/ 460559 w 1497773"/>
                <a:gd name="connsiteY0" fmla="*/ 869134 h 1889937"/>
                <a:gd name="connsiteX1" fmla="*/ 641561 w 1497773"/>
                <a:gd name="connsiteY1" fmla="*/ 130966 h 1889937"/>
                <a:gd name="connsiteX2" fmla="*/ 960625 w 1497773"/>
                <a:gd name="connsiteY2" fmla="*/ 83340 h 1889937"/>
                <a:gd name="connsiteX3" fmla="*/ 1020804 w 1497773"/>
                <a:gd name="connsiteY3" fmla="*/ 335777 h 1889937"/>
                <a:gd name="connsiteX4" fmla="*/ 1036850 w 1497773"/>
                <a:gd name="connsiteY4" fmla="*/ 402061 h 1889937"/>
                <a:gd name="connsiteX5" fmla="*/ 1265450 w 1497773"/>
                <a:gd name="connsiteY5" fmla="*/ 402061 h 1889937"/>
                <a:gd name="connsiteX6" fmla="*/ 1494050 w 1497773"/>
                <a:gd name="connsiteY6" fmla="*/ 478261 h 1889937"/>
                <a:gd name="connsiteX7" fmla="*/ 1287790 w 1497773"/>
                <a:gd name="connsiteY7" fmla="*/ 888227 h 1889937"/>
                <a:gd name="connsiteX8" fmla="*/ 1098759 w 1497773"/>
                <a:gd name="connsiteY8" fmla="*/ 1212077 h 1889937"/>
                <a:gd name="connsiteX9" fmla="*/ 651086 w 1497773"/>
                <a:gd name="connsiteY9" fmla="*/ 1431152 h 1889937"/>
                <a:gd name="connsiteX10" fmla="*/ 351049 w 1497773"/>
                <a:gd name="connsiteY10" fmla="*/ 1840727 h 1889937"/>
                <a:gd name="connsiteX11" fmla="*/ 31963 w 1497773"/>
                <a:gd name="connsiteY11" fmla="*/ 1726413 h 1889937"/>
                <a:gd name="connsiteX12" fmla="*/ 159271 w 1497773"/>
                <a:gd name="connsiteY12" fmla="*/ 1251455 h 1889937"/>
                <a:gd name="connsiteX13" fmla="*/ 460559 w 1497773"/>
                <a:gd name="connsiteY13" fmla="*/ 869134 h 1889937"/>
                <a:gd name="connsiteX0" fmla="*/ 460559 w 1497773"/>
                <a:gd name="connsiteY0" fmla="*/ 869134 h 1889937"/>
                <a:gd name="connsiteX1" fmla="*/ 641561 w 1497773"/>
                <a:gd name="connsiteY1" fmla="*/ 130966 h 1889937"/>
                <a:gd name="connsiteX2" fmla="*/ 960625 w 1497773"/>
                <a:gd name="connsiteY2" fmla="*/ 83340 h 1889937"/>
                <a:gd name="connsiteX3" fmla="*/ 1020804 w 1497773"/>
                <a:gd name="connsiteY3" fmla="*/ 335777 h 1889937"/>
                <a:gd name="connsiteX4" fmla="*/ 1036850 w 1497773"/>
                <a:gd name="connsiteY4" fmla="*/ 402061 h 1889937"/>
                <a:gd name="connsiteX5" fmla="*/ 1265450 w 1497773"/>
                <a:gd name="connsiteY5" fmla="*/ 325861 h 1889937"/>
                <a:gd name="connsiteX6" fmla="*/ 1494050 w 1497773"/>
                <a:gd name="connsiteY6" fmla="*/ 478261 h 1889937"/>
                <a:gd name="connsiteX7" fmla="*/ 1287790 w 1497773"/>
                <a:gd name="connsiteY7" fmla="*/ 888227 h 1889937"/>
                <a:gd name="connsiteX8" fmla="*/ 1098759 w 1497773"/>
                <a:gd name="connsiteY8" fmla="*/ 1212077 h 1889937"/>
                <a:gd name="connsiteX9" fmla="*/ 651086 w 1497773"/>
                <a:gd name="connsiteY9" fmla="*/ 1431152 h 1889937"/>
                <a:gd name="connsiteX10" fmla="*/ 351049 w 1497773"/>
                <a:gd name="connsiteY10" fmla="*/ 1840727 h 1889937"/>
                <a:gd name="connsiteX11" fmla="*/ 31963 w 1497773"/>
                <a:gd name="connsiteY11" fmla="*/ 1726413 h 1889937"/>
                <a:gd name="connsiteX12" fmla="*/ 159271 w 1497773"/>
                <a:gd name="connsiteY12" fmla="*/ 1251455 h 1889937"/>
                <a:gd name="connsiteX13" fmla="*/ 460559 w 1497773"/>
                <a:gd name="connsiteY13" fmla="*/ 869134 h 1889937"/>
                <a:gd name="connsiteX0" fmla="*/ 460559 w 1497773"/>
                <a:gd name="connsiteY0" fmla="*/ 869134 h 1889937"/>
                <a:gd name="connsiteX1" fmla="*/ 641561 w 1497773"/>
                <a:gd name="connsiteY1" fmla="*/ 130966 h 1889937"/>
                <a:gd name="connsiteX2" fmla="*/ 960625 w 1497773"/>
                <a:gd name="connsiteY2" fmla="*/ 83340 h 1889937"/>
                <a:gd name="connsiteX3" fmla="*/ 1020804 w 1497773"/>
                <a:gd name="connsiteY3" fmla="*/ 335777 h 1889937"/>
                <a:gd name="connsiteX4" fmla="*/ 1265450 w 1497773"/>
                <a:gd name="connsiteY4" fmla="*/ 325861 h 1889937"/>
                <a:gd name="connsiteX5" fmla="*/ 1494050 w 1497773"/>
                <a:gd name="connsiteY5" fmla="*/ 478261 h 1889937"/>
                <a:gd name="connsiteX6" fmla="*/ 1287790 w 1497773"/>
                <a:gd name="connsiteY6" fmla="*/ 888227 h 1889937"/>
                <a:gd name="connsiteX7" fmla="*/ 1098759 w 1497773"/>
                <a:gd name="connsiteY7" fmla="*/ 1212077 h 1889937"/>
                <a:gd name="connsiteX8" fmla="*/ 651086 w 1497773"/>
                <a:gd name="connsiteY8" fmla="*/ 1431152 h 1889937"/>
                <a:gd name="connsiteX9" fmla="*/ 351049 w 1497773"/>
                <a:gd name="connsiteY9" fmla="*/ 1840727 h 1889937"/>
                <a:gd name="connsiteX10" fmla="*/ 31963 w 1497773"/>
                <a:gd name="connsiteY10" fmla="*/ 1726413 h 1889937"/>
                <a:gd name="connsiteX11" fmla="*/ 159271 w 1497773"/>
                <a:gd name="connsiteY11" fmla="*/ 1251455 h 1889937"/>
                <a:gd name="connsiteX12" fmla="*/ 460559 w 1497773"/>
                <a:gd name="connsiteY12" fmla="*/ 869134 h 1889937"/>
                <a:gd name="connsiteX0" fmla="*/ 460559 w 1497773"/>
                <a:gd name="connsiteY0" fmla="*/ 869134 h 1889937"/>
                <a:gd name="connsiteX1" fmla="*/ 641561 w 1497773"/>
                <a:gd name="connsiteY1" fmla="*/ 130966 h 1889937"/>
                <a:gd name="connsiteX2" fmla="*/ 960625 w 1497773"/>
                <a:gd name="connsiteY2" fmla="*/ 83340 h 1889937"/>
                <a:gd name="connsiteX3" fmla="*/ 1020804 w 1497773"/>
                <a:gd name="connsiteY3" fmla="*/ 335777 h 1889937"/>
                <a:gd name="connsiteX4" fmla="*/ 1265450 w 1497773"/>
                <a:gd name="connsiteY4" fmla="*/ 325861 h 1889937"/>
                <a:gd name="connsiteX5" fmla="*/ 1494050 w 1497773"/>
                <a:gd name="connsiteY5" fmla="*/ 554461 h 1889937"/>
                <a:gd name="connsiteX6" fmla="*/ 1287790 w 1497773"/>
                <a:gd name="connsiteY6" fmla="*/ 888227 h 1889937"/>
                <a:gd name="connsiteX7" fmla="*/ 1098759 w 1497773"/>
                <a:gd name="connsiteY7" fmla="*/ 1212077 h 1889937"/>
                <a:gd name="connsiteX8" fmla="*/ 651086 w 1497773"/>
                <a:gd name="connsiteY8" fmla="*/ 1431152 h 1889937"/>
                <a:gd name="connsiteX9" fmla="*/ 351049 w 1497773"/>
                <a:gd name="connsiteY9" fmla="*/ 1840727 h 1889937"/>
                <a:gd name="connsiteX10" fmla="*/ 31963 w 1497773"/>
                <a:gd name="connsiteY10" fmla="*/ 1726413 h 1889937"/>
                <a:gd name="connsiteX11" fmla="*/ 159271 w 1497773"/>
                <a:gd name="connsiteY11" fmla="*/ 1251455 h 1889937"/>
                <a:gd name="connsiteX12" fmla="*/ 460559 w 1497773"/>
                <a:gd name="connsiteY12" fmla="*/ 869134 h 1889937"/>
                <a:gd name="connsiteX0" fmla="*/ 460559 w 1503027"/>
                <a:gd name="connsiteY0" fmla="*/ 869134 h 1889937"/>
                <a:gd name="connsiteX1" fmla="*/ 641561 w 1503027"/>
                <a:gd name="connsiteY1" fmla="*/ 130966 h 1889937"/>
                <a:gd name="connsiteX2" fmla="*/ 960625 w 1503027"/>
                <a:gd name="connsiteY2" fmla="*/ 83340 h 1889937"/>
                <a:gd name="connsiteX3" fmla="*/ 1020804 w 1503027"/>
                <a:gd name="connsiteY3" fmla="*/ 335777 h 1889937"/>
                <a:gd name="connsiteX4" fmla="*/ 1341650 w 1503027"/>
                <a:gd name="connsiteY4" fmla="*/ 325861 h 1889937"/>
                <a:gd name="connsiteX5" fmla="*/ 1494050 w 1503027"/>
                <a:gd name="connsiteY5" fmla="*/ 554461 h 1889937"/>
                <a:gd name="connsiteX6" fmla="*/ 1287790 w 1503027"/>
                <a:gd name="connsiteY6" fmla="*/ 888227 h 1889937"/>
                <a:gd name="connsiteX7" fmla="*/ 1098759 w 1503027"/>
                <a:gd name="connsiteY7" fmla="*/ 1212077 h 1889937"/>
                <a:gd name="connsiteX8" fmla="*/ 651086 w 1503027"/>
                <a:gd name="connsiteY8" fmla="*/ 1431152 h 1889937"/>
                <a:gd name="connsiteX9" fmla="*/ 351049 w 1503027"/>
                <a:gd name="connsiteY9" fmla="*/ 1840727 h 1889937"/>
                <a:gd name="connsiteX10" fmla="*/ 31963 w 1503027"/>
                <a:gd name="connsiteY10" fmla="*/ 1726413 h 1889937"/>
                <a:gd name="connsiteX11" fmla="*/ 159271 w 1503027"/>
                <a:gd name="connsiteY11" fmla="*/ 1251455 h 1889937"/>
                <a:gd name="connsiteX12" fmla="*/ 460559 w 1503027"/>
                <a:gd name="connsiteY12" fmla="*/ 869134 h 1889937"/>
                <a:gd name="connsiteX0" fmla="*/ 460559 w 1503027"/>
                <a:gd name="connsiteY0" fmla="*/ 869134 h 1889937"/>
                <a:gd name="connsiteX1" fmla="*/ 641561 w 1503027"/>
                <a:gd name="connsiteY1" fmla="*/ 130966 h 1889937"/>
                <a:gd name="connsiteX2" fmla="*/ 960625 w 1503027"/>
                <a:gd name="connsiteY2" fmla="*/ 83340 h 1889937"/>
                <a:gd name="connsiteX3" fmla="*/ 1036850 w 1503027"/>
                <a:gd name="connsiteY3" fmla="*/ 402061 h 1889937"/>
                <a:gd name="connsiteX4" fmla="*/ 1341650 w 1503027"/>
                <a:gd name="connsiteY4" fmla="*/ 325861 h 1889937"/>
                <a:gd name="connsiteX5" fmla="*/ 1494050 w 1503027"/>
                <a:gd name="connsiteY5" fmla="*/ 554461 h 1889937"/>
                <a:gd name="connsiteX6" fmla="*/ 1287790 w 1503027"/>
                <a:gd name="connsiteY6" fmla="*/ 888227 h 1889937"/>
                <a:gd name="connsiteX7" fmla="*/ 1098759 w 1503027"/>
                <a:gd name="connsiteY7" fmla="*/ 1212077 h 1889937"/>
                <a:gd name="connsiteX8" fmla="*/ 651086 w 1503027"/>
                <a:gd name="connsiteY8" fmla="*/ 1431152 h 1889937"/>
                <a:gd name="connsiteX9" fmla="*/ 351049 w 1503027"/>
                <a:gd name="connsiteY9" fmla="*/ 1840727 h 1889937"/>
                <a:gd name="connsiteX10" fmla="*/ 31963 w 1503027"/>
                <a:gd name="connsiteY10" fmla="*/ 1726413 h 1889937"/>
                <a:gd name="connsiteX11" fmla="*/ 159271 w 1503027"/>
                <a:gd name="connsiteY11" fmla="*/ 1251455 h 1889937"/>
                <a:gd name="connsiteX12" fmla="*/ 460559 w 1503027"/>
                <a:gd name="connsiteY12" fmla="*/ 869134 h 188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3027" h="1889937">
                  <a:moveTo>
                    <a:pt x="460559" y="869134"/>
                  </a:moveTo>
                  <a:cubicBezTo>
                    <a:pt x="540941" y="682386"/>
                    <a:pt x="558217" y="261932"/>
                    <a:pt x="641561" y="130966"/>
                  </a:cubicBezTo>
                  <a:cubicBezTo>
                    <a:pt x="724905" y="0"/>
                    <a:pt x="894744" y="38158"/>
                    <a:pt x="960625" y="83340"/>
                  </a:cubicBezTo>
                  <a:cubicBezTo>
                    <a:pt x="1026506" y="128522"/>
                    <a:pt x="973346" y="361641"/>
                    <a:pt x="1036850" y="402061"/>
                  </a:cubicBezTo>
                  <a:cubicBezTo>
                    <a:pt x="1100354" y="442481"/>
                    <a:pt x="1265450" y="300461"/>
                    <a:pt x="1341650" y="325861"/>
                  </a:cubicBezTo>
                  <a:cubicBezTo>
                    <a:pt x="1417850" y="351261"/>
                    <a:pt x="1503027" y="460734"/>
                    <a:pt x="1494050" y="554461"/>
                  </a:cubicBezTo>
                  <a:cubicBezTo>
                    <a:pt x="1485073" y="648188"/>
                    <a:pt x="1353672" y="778624"/>
                    <a:pt x="1287790" y="888227"/>
                  </a:cubicBezTo>
                  <a:cubicBezTo>
                    <a:pt x="1221908" y="997830"/>
                    <a:pt x="1204876" y="1121590"/>
                    <a:pt x="1098759" y="1212077"/>
                  </a:cubicBezTo>
                  <a:cubicBezTo>
                    <a:pt x="992642" y="1302564"/>
                    <a:pt x="775704" y="1326377"/>
                    <a:pt x="651086" y="1431152"/>
                  </a:cubicBezTo>
                  <a:cubicBezTo>
                    <a:pt x="526468" y="1535927"/>
                    <a:pt x="454236" y="1791517"/>
                    <a:pt x="351049" y="1840727"/>
                  </a:cubicBezTo>
                  <a:cubicBezTo>
                    <a:pt x="247862" y="1889937"/>
                    <a:pt x="63926" y="1824625"/>
                    <a:pt x="31963" y="1726413"/>
                  </a:cubicBezTo>
                  <a:cubicBezTo>
                    <a:pt x="0" y="1628201"/>
                    <a:pt x="87838" y="1394335"/>
                    <a:pt x="159271" y="1251455"/>
                  </a:cubicBezTo>
                  <a:cubicBezTo>
                    <a:pt x="230704" y="1108575"/>
                    <a:pt x="380177" y="1055882"/>
                    <a:pt x="460559" y="86913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254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92"/>
          <p:cNvGrpSpPr/>
          <p:nvPr/>
        </p:nvGrpSpPr>
        <p:grpSpPr>
          <a:xfrm>
            <a:off x="2362200" y="1719234"/>
            <a:ext cx="5010137" cy="4071966"/>
            <a:chOff x="2347945" y="-3643362"/>
            <a:chExt cx="5010137" cy="4071966"/>
          </a:xfrm>
        </p:grpSpPr>
        <p:sp>
          <p:nvSpPr>
            <p:cNvPr id="180" name="フリーフォーム 179"/>
            <p:cNvSpPr/>
            <p:nvPr/>
          </p:nvSpPr>
          <p:spPr>
            <a:xfrm>
              <a:off x="5677702" y="-1187095"/>
              <a:ext cx="1343829" cy="703664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1071570"/>
                <a:gd name="connsiteY0" fmla="*/ 318296 h 356404"/>
                <a:gd name="connsiteX1" fmla="*/ 223837 w 1071570"/>
                <a:gd name="connsiteY1" fmla="*/ 327831 h 356404"/>
                <a:gd name="connsiteX2" fmla="*/ 4762 w 1071570"/>
                <a:gd name="connsiteY2" fmla="*/ 146856 h 356404"/>
                <a:gd name="connsiteX3" fmla="*/ 195262 w 1071570"/>
                <a:gd name="connsiteY3" fmla="*/ 23031 h 356404"/>
                <a:gd name="connsiteX4" fmla="*/ 547683 w 1071570"/>
                <a:gd name="connsiteY4" fmla="*/ 32544 h 356404"/>
                <a:gd name="connsiteX5" fmla="*/ 1071570 w 1071570"/>
                <a:gd name="connsiteY5" fmla="*/ 218293 h 356404"/>
                <a:gd name="connsiteX6" fmla="*/ 547683 w 1071570"/>
                <a:gd name="connsiteY6" fmla="*/ 318296 h 356404"/>
                <a:gd name="connsiteX0" fmla="*/ 547683 w 1123165"/>
                <a:gd name="connsiteY0" fmla="*/ 307171 h 345279"/>
                <a:gd name="connsiteX1" fmla="*/ 223837 w 1123165"/>
                <a:gd name="connsiteY1" fmla="*/ 316706 h 345279"/>
                <a:gd name="connsiteX2" fmla="*/ 4762 w 1123165"/>
                <a:gd name="connsiteY2" fmla="*/ 135731 h 345279"/>
                <a:gd name="connsiteX3" fmla="*/ 195262 w 1123165"/>
                <a:gd name="connsiteY3" fmla="*/ 11906 h 345279"/>
                <a:gd name="connsiteX4" fmla="*/ 857255 w 1123165"/>
                <a:gd name="connsiteY4" fmla="*/ 64292 h 345279"/>
                <a:gd name="connsiteX5" fmla="*/ 1071570 w 1123165"/>
                <a:gd name="connsiteY5" fmla="*/ 207168 h 345279"/>
                <a:gd name="connsiteX6" fmla="*/ 547683 w 1123165"/>
                <a:gd name="connsiteY6" fmla="*/ 307171 h 345279"/>
                <a:gd name="connsiteX0" fmla="*/ 928693 w 1083476"/>
                <a:gd name="connsiteY0" fmla="*/ 350044 h 368300"/>
                <a:gd name="connsiteX1" fmla="*/ 223837 w 1083476"/>
                <a:gd name="connsiteY1" fmla="*/ 316706 h 368300"/>
                <a:gd name="connsiteX2" fmla="*/ 4762 w 1083476"/>
                <a:gd name="connsiteY2" fmla="*/ 135731 h 368300"/>
                <a:gd name="connsiteX3" fmla="*/ 195262 w 1083476"/>
                <a:gd name="connsiteY3" fmla="*/ 11906 h 368300"/>
                <a:gd name="connsiteX4" fmla="*/ 857255 w 1083476"/>
                <a:gd name="connsiteY4" fmla="*/ 64292 h 368300"/>
                <a:gd name="connsiteX5" fmla="*/ 1071570 w 1083476"/>
                <a:gd name="connsiteY5" fmla="*/ 207168 h 368300"/>
                <a:gd name="connsiteX6" fmla="*/ 928693 w 1083476"/>
                <a:gd name="connsiteY6" fmla="*/ 350044 h 368300"/>
                <a:gd name="connsiteX0" fmla="*/ 928693 w 1083476"/>
                <a:gd name="connsiteY0" fmla="*/ 278605 h 340518"/>
                <a:gd name="connsiteX1" fmla="*/ 223837 w 1083476"/>
                <a:gd name="connsiteY1" fmla="*/ 316706 h 340518"/>
                <a:gd name="connsiteX2" fmla="*/ 4762 w 1083476"/>
                <a:gd name="connsiteY2" fmla="*/ 135731 h 340518"/>
                <a:gd name="connsiteX3" fmla="*/ 195262 w 1083476"/>
                <a:gd name="connsiteY3" fmla="*/ 11906 h 340518"/>
                <a:gd name="connsiteX4" fmla="*/ 857255 w 1083476"/>
                <a:gd name="connsiteY4" fmla="*/ 64292 h 340518"/>
                <a:gd name="connsiteX5" fmla="*/ 1071570 w 1083476"/>
                <a:gd name="connsiteY5" fmla="*/ 207168 h 340518"/>
                <a:gd name="connsiteX6" fmla="*/ 928693 w 1083476"/>
                <a:gd name="connsiteY6" fmla="*/ 278605 h 340518"/>
                <a:gd name="connsiteX0" fmla="*/ 928693 w 1083475"/>
                <a:gd name="connsiteY0" fmla="*/ 278605 h 340518"/>
                <a:gd name="connsiteX1" fmla="*/ 223837 w 1083475"/>
                <a:gd name="connsiteY1" fmla="*/ 316706 h 340518"/>
                <a:gd name="connsiteX2" fmla="*/ 4762 w 1083475"/>
                <a:gd name="connsiteY2" fmla="*/ 135731 h 340518"/>
                <a:gd name="connsiteX3" fmla="*/ 195262 w 1083475"/>
                <a:gd name="connsiteY3" fmla="*/ 11906 h 340518"/>
                <a:gd name="connsiteX4" fmla="*/ 857255 w 1083475"/>
                <a:gd name="connsiteY4" fmla="*/ 64292 h 340518"/>
                <a:gd name="connsiteX5" fmla="*/ 1071569 w 1083475"/>
                <a:gd name="connsiteY5" fmla="*/ 135729 h 340518"/>
                <a:gd name="connsiteX6" fmla="*/ 928693 w 1083475"/>
                <a:gd name="connsiteY6" fmla="*/ 278605 h 340518"/>
                <a:gd name="connsiteX0" fmla="*/ 928693 w 1046169"/>
                <a:gd name="connsiteY0" fmla="*/ 278605 h 340518"/>
                <a:gd name="connsiteX1" fmla="*/ 223837 w 1046169"/>
                <a:gd name="connsiteY1" fmla="*/ 316706 h 340518"/>
                <a:gd name="connsiteX2" fmla="*/ 4762 w 1046169"/>
                <a:gd name="connsiteY2" fmla="*/ 135731 h 340518"/>
                <a:gd name="connsiteX3" fmla="*/ 195262 w 1046169"/>
                <a:gd name="connsiteY3" fmla="*/ 11906 h 340518"/>
                <a:gd name="connsiteX4" fmla="*/ 857255 w 1046169"/>
                <a:gd name="connsiteY4" fmla="*/ 64292 h 340518"/>
                <a:gd name="connsiteX5" fmla="*/ 928694 w 1046169"/>
                <a:gd name="connsiteY5" fmla="*/ 135729 h 340518"/>
                <a:gd name="connsiteX6" fmla="*/ 928693 w 1046169"/>
                <a:gd name="connsiteY6" fmla="*/ 278605 h 340518"/>
                <a:gd name="connsiteX0" fmla="*/ 928693 w 1046169"/>
                <a:gd name="connsiteY0" fmla="*/ 306389 h 368302"/>
                <a:gd name="connsiteX1" fmla="*/ 223837 w 1046169"/>
                <a:gd name="connsiteY1" fmla="*/ 344490 h 368302"/>
                <a:gd name="connsiteX2" fmla="*/ 4762 w 1046169"/>
                <a:gd name="connsiteY2" fmla="*/ 163515 h 368302"/>
                <a:gd name="connsiteX3" fmla="*/ 195262 w 1046169"/>
                <a:gd name="connsiteY3" fmla="*/ 39690 h 368302"/>
                <a:gd name="connsiteX4" fmla="*/ 714380 w 1046169"/>
                <a:gd name="connsiteY4" fmla="*/ 20637 h 368302"/>
                <a:gd name="connsiteX5" fmla="*/ 928694 w 1046169"/>
                <a:gd name="connsiteY5" fmla="*/ 163513 h 368302"/>
                <a:gd name="connsiteX6" fmla="*/ 928693 w 1046169"/>
                <a:gd name="connsiteY6" fmla="*/ 306389 h 368302"/>
                <a:gd name="connsiteX0" fmla="*/ 928693 w 1046169"/>
                <a:gd name="connsiteY0" fmla="*/ 306389 h 368302"/>
                <a:gd name="connsiteX1" fmla="*/ 223837 w 1046169"/>
                <a:gd name="connsiteY1" fmla="*/ 344490 h 368302"/>
                <a:gd name="connsiteX2" fmla="*/ 4762 w 1046169"/>
                <a:gd name="connsiteY2" fmla="*/ 163515 h 368302"/>
                <a:gd name="connsiteX3" fmla="*/ 195262 w 1046169"/>
                <a:gd name="connsiteY3" fmla="*/ 39690 h 368302"/>
                <a:gd name="connsiteX4" fmla="*/ 714380 w 1046169"/>
                <a:gd name="connsiteY4" fmla="*/ 20637 h 368302"/>
                <a:gd name="connsiteX5" fmla="*/ 928694 w 1046169"/>
                <a:gd name="connsiteY5" fmla="*/ 163513 h 368302"/>
                <a:gd name="connsiteX6" fmla="*/ 928693 w 1046169"/>
                <a:gd name="connsiteY6" fmla="*/ 306389 h 368302"/>
                <a:gd name="connsiteX0" fmla="*/ 928693 w 1046169"/>
                <a:gd name="connsiteY0" fmla="*/ 306389 h 368302"/>
                <a:gd name="connsiteX1" fmla="*/ 223837 w 1046169"/>
                <a:gd name="connsiteY1" fmla="*/ 344490 h 368302"/>
                <a:gd name="connsiteX2" fmla="*/ 4762 w 1046169"/>
                <a:gd name="connsiteY2" fmla="*/ 163515 h 368302"/>
                <a:gd name="connsiteX3" fmla="*/ 195262 w 1046169"/>
                <a:gd name="connsiteY3" fmla="*/ 39690 h 368302"/>
                <a:gd name="connsiteX4" fmla="*/ 714380 w 1046169"/>
                <a:gd name="connsiteY4" fmla="*/ 20637 h 368302"/>
                <a:gd name="connsiteX5" fmla="*/ 928694 w 1046169"/>
                <a:gd name="connsiteY5" fmla="*/ 163513 h 368302"/>
                <a:gd name="connsiteX6" fmla="*/ 928693 w 1046169"/>
                <a:gd name="connsiteY6" fmla="*/ 306389 h 368302"/>
                <a:gd name="connsiteX0" fmla="*/ 928693 w 1046169"/>
                <a:gd name="connsiteY0" fmla="*/ 278606 h 340519"/>
                <a:gd name="connsiteX1" fmla="*/ 223837 w 1046169"/>
                <a:gd name="connsiteY1" fmla="*/ 316707 h 340519"/>
                <a:gd name="connsiteX2" fmla="*/ 4762 w 1046169"/>
                <a:gd name="connsiteY2" fmla="*/ 135732 h 340519"/>
                <a:gd name="connsiteX3" fmla="*/ 195262 w 1046169"/>
                <a:gd name="connsiteY3" fmla="*/ 11907 h 340519"/>
                <a:gd name="connsiteX4" fmla="*/ 714380 w 1046169"/>
                <a:gd name="connsiteY4" fmla="*/ 64292 h 340519"/>
                <a:gd name="connsiteX5" fmla="*/ 928694 w 1046169"/>
                <a:gd name="connsiteY5" fmla="*/ 135730 h 340519"/>
                <a:gd name="connsiteX6" fmla="*/ 928693 w 1046169"/>
                <a:gd name="connsiteY6" fmla="*/ 278606 h 340519"/>
                <a:gd name="connsiteX0" fmla="*/ 1214446 w 1331922"/>
                <a:gd name="connsiteY0" fmla="*/ 642942 h 673105"/>
                <a:gd name="connsiteX1" fmla="*/ 223837 w 1331922"/>
                <a:gd name="connsiteY1" fmla="*/ 316707 h 673105"/>
                <a:gd name="connsiteX2" fmla="*/ 4762 w 1331922"/>
                <a:gd name="connsiteY2" fmla="*/ 135732 h 673105"/>
                <a:gd name="connsiteX3" fmla="*/ 195262 w 1331922"/>
                <a:gd name="connsiteY3" fmla="*/ 11907 h 673105"/>
                <a:gd name="connsiteX4" fmla="*/ 714380 w 1331922"/>
                <a:gd name="connsiteY4" fmla="*/ 64292 h 673105"/>
                <a:gd name="connsiteX5" fmla="*/ 928694 w 1331922"/>
                <a:gd name="connsiteY5" fmla="*/ 135730 h 673105"/>
                <a:gd name="connsiteX6" fmla="*/ 1214446 w 1331922"/>
                <a:gd name="connsiteY6" fmla="*/ 642942 h 673105"/>
                <a:gd name="connsiteX0" fmla="*/ 1236672 w 1331923"/>
                <a:gd name="connsiteY0" fmla="*/ 642942 h 715571"/>
                <a:gd name="connsiteX1" fmla="*/ 379415 w 1331923"/>
                <a:gd name="connsiteY1" fmla="*/ 571504 h 715571"/>
                <a:gd name="connsiteX2" fmla="*/ 26988 w 1331923"/>
                <a:gd name="connsiteY2" fmla="*/ 135732 h 715571"/>
                <a:gd name="connsiteX3" fmla="*/ 217488 w 1331923"/>
                <a:gd name="connsiteY3" fmla="*/ 11907 h 715571"/>
                <a:gd name="connsiteX4" fmla="*/ 736606 w 1331923"/>
                <a:gd name="connsiteY4" fmla="*/ 64292 h 715571"/>
                <a:gd name="connsiteX5" fmla="*/ 950920 w 1331923"/>
                <a:gd name="connsiteY5" fmla="*/ 135730 h 715571"/>
                <a:gd name="connsiteX6" fmla="*/ 1236672 w 1331923"/>
                <a:gd name="connsiteY6" fmla="*/ 642942 h 715571"/>
                <a:gd name="connsiteX0" fmla="*/ 1236672 w 1296204"/>
                <a:gd name="connsiteY0" fmla="*/ 683822 h 768357"/>
                <a:gd name="connsiteX1" fmla="*/ 379415 w 1296204"/>
                <a:gd name="connsiteY1" fmla="*/ 612384 h 768357"/>
                <a:gd name="connsiteX2" fmla="*/ 26988 w 1296204"/>
                <a:gd name="connsiteY2" fmla="*/ 176612 h 768357"/>
                <a:gd name="connsiteX3" fmla="*/ 217488 w 1296204"/>
                <a:gd name="connsiteY3" fmla="*/ 52787 h 768357"/>
                <a:gd name="connsiteX4" fmla="*/ 736606 w 1296204"/>
                <a:gd name="connsiteY4" fmla="*/ 105172 h 768357"/>
                <a:gd name="connsiteX5" fmla="*/ 1236672 w 1296204"/>
                <a:gd name="connsiteY5" fmla="*/ 683822 h 768357"/>
                <a:gd name="connsiteX0" fmla="*/ 1236672 w 1343829"/>
                <a:gd name="connsiteY0" fmla="*/ 644132 h 703664"/>
                <a:gd name="connsiteX1" fmla="*/ 379415 w 1343829"/>
                <a:gd name="connsiteY1" fmla="*/ 572694 h 703664"/>
                <a:gd name="connsiteX2" fmla="*/ 26988 w 1343829"/>
                <a:gd name="connsiteY2" fmla="*/ 136922 h 703664"/>
                <a:gd name="connsiteX3" fmla="*/ 217488 w 1343829"/>
                <a:gd name="connsiteY3" fmla="*/ 13097 h 703664"/>
                <a:gd name="connsiteX4" fmla="*/ 1022358 w 1343829"/>
                <a:gd name="connsiteY4" fmla="*/ 215504 h 703664"/>
                <a:gd name="connsiteX5" fmla="*/ 1236672 w 1343829"/>
                <a:gd name="connsiteY5" fmla="*/ 644132 h 70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3829" h="703664">
                  <a:moveTo>
                    <a:pt x="1236672" y="644132"/>
                  </a:moveTo>
                  <a:cubicBezTo>
                    <a:pt x="1129515" y="703664"/>
                    <a:pt x="581029" y="657229"/>
                    <a:pt x="379415" y="572694"/>
                  </a:cubicBezTo>
                  <a:cubicBezTo>
                    <a:pt x="177801" y="488159"/>
                    <a:pt x="53976" y="230188"/>
                    <a:pt x="26988" y="136922"/>
                  </a:cubicBezTo>
                  <a:cubicBezTo>
                    <a:pt x="0" y="43656"/>
                    <a:pt x="51593" y="0"/>
                    <a:pt x="217488" y="13097"/>
                  </a:cubicBezTo>
                  <a:cubicBezTo>
                    <a:pt x="383383" y="26194"/>
                    <a:pt x="852494" y="110332"/>
                    <a:pt x="1022358" y="215504"/>
                  </a:cubicBezTo>
                  <a:cubicBezTo>
                    <a:pt x="1192222" y="320676"/>
                    <a:pt x="1343829" y="584600"/>
                    <a:pt x="1236672" y="64413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/>
            <p:cNvSpPr/>
            <p:nvPr/>
          </p:nvSpPr>
          <p:spPr>
            <a:xfrm>
              <a:off x="5485614" y="-202427"/>
              <a:ext cx="1300966" cy="345279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1225557"/>
                <a:gd name="connsiteY0" fmla="*/ 307171 h 345279"/>
                <a:gd name="connsiteX1" fmla="*/ 223837 w 1225557"/>
                <a:gd name="connsiteY1" fmla="*/ 316706 h 345279"/>
                <a:gd name="connsiteX2" fmla="*/ 4762 w 1225557"/>
                <a:gd name="connsiteY2" fmla="*/ 135731 h 345279"/>
                <a:gd name="connsiteX3" fmla="*/ 195262 w 1225557"/>
                <a:gd name="connsiteY3" fmla="*/ 11906 h 345279"/>
                <a:gd name="connsiteX4" fmla="*/ 1143008 w 1225557"/>
                <a:gd name="connsiteY4" fmla="*/ 64292 h 345279"/>
                <a:gd name="connsiteX5" fmla="*/ 690559 w 1225557"/>
                <a:gd name="connsiteY5" fmla="*/ 164295 h 345279"/>
                <a:gd name="connsiteX6" fmla="*/ 547683 w 1225557"/>
                <a:gd name="connsiteY6" fmla="*/ 307171 h 345279"/>
                <a:gd name="connsiteX0" fmla="*/ 547683 w 1289059"/>
                <a:gd name="connsiteY0" fmla="*/ 307171 h 345279"/>
                <a:gd name="connsiteX1" fmla="*/ 223837 w 1289059"/>
                <a:gd name="connsiteY1" fmla="*/ 316706 h 345279"/>
                <a:gd name="connsiteX2" fmla="*/ 4762 w 1289059"/>
                <a:gd name="connsiteY2" fmla="*/ 135731 h 345279"/>
                <a:gd name="connsiteX3" fmla="*/ 195262 w 1289059"/>
                <a:gd name="connsiteY3" fmla="*/ 11906 h 345279"/>
                <a:gd name="connsiteX4" fmla="*/ 1143008 w 1289059"/>
                <a:gd name="connsiteY4" fmla="*/ 64292 h 345279"/>
                <a:gd name="connsiteX5" fmla="*/ 1071570 w 1289059"/>
                <a:gd name="connsiteY5" fmla="*/ 207168 h 345279"/>
                <a:gd name="connsiteX6" fmla="*/ 547683 w 1289059"/>
                <a:gd name="connsiteY6" fmla="*/ 307171 h 345279"/>
                <a:gd name="connsiteX0" fmla="*/ 547683 w 1300966"/>
                <a:gd name="connsiteY0" fmla="*/ 307171 h 345279"/>
                <a:gd name="connsiteX1" fmla="*/ 223837 w 1300966"/>
                <a:gd name="connsiteY1" fmla="*/ 316706 h 345279"/>
                <a:gd name="connsiteX2" fmla="*/ 4762 w 1300966"/>
                <a:gd name="connsiteY2" fmla="*/ 135731 h 345279"/>
                <a:gd name="connsiteX3" fmla="*/ 195262 w 1300966"/>
                <a:gd name="connsiteY3" fmla="*/ 11906 h 345279"/>
                <a:gd name="connsiteX4" fmla="*/ 1143008 w 1300966"/>
                <a:gd name="connsiteY4" fmla="*/ 64292 h 345279"/>
                <a:gd name="connsiteX5" fmla="*/ 1143008 w 1300966"/>
                <a:gd name="connsiteY5" fmla="*/ 278606 h 345279"/>
                <a:gd name="connsiteX6" fmla="*/ 547683 w 1300966"/>
                <a:gd name="connsiteY6" fmla="*/ 307171 h 34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0966" h="345279">
                  <a:moveTo>
                    <a:pt x="547683" y="307171"/>
                  </a:moveTo>
                  <a:cubicBezTo>
                    <a:pt x="394488" y="313521"/>
                    <a:pt x="314324" y="345279"/>
                    <a:pt x="223837" y="316706"/>
                  </a:cubicBezTo>
                  <a:cubicBezTo>
                    <a:pt x="133350" y="288133"/>
                    <a:pt x="9524" y="186531"/>
                    <a:pt x="4762" y="135731"/>
                  </a:cubicBezTo>
                  <a:cubicBezTo>
                    <a:pt x="0" y="84931"/>
                    <a:pt x="5554" y="23812"/>
                    <a:pt x="195262" y="11906"/>
                  </a:cubicBezTo>
                  <a:cubicBezTo>
                    <a:pt x="384970" y="0"/>
                    <a:pt x="985050" y="19842"/>
                    <a:pt x="1143008" y="64292"/>
                  </a:cubicBezTo>
                  <a:cubicBezTo>
                    <a:pt x="1300966" y="108742"/>
                    <a:pt x="1242229" y="238126"/>
                    <a:pt x="1143008" y="278606"/>
                  </a:cubicBezTo>
                  <a:cubicBezTo>
                    <a:pt x="1043787" y="319086"/>
                    <a:pt x="700878" y="300821"/>
                    <a:pt x="547683" y="30717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/>
            <p:cNvSpPr/>
            <p:nvPr/>
          </p:nvSpPr>
          <p:spPr>
            <a:xfrm>
              <a:off x="2628094" y="-71462"/>
              <a:ext cx="690559" cy="352425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559" h="352425">
                  <a:moveTo>
                    <a:pt x="547683" y="314317"/>
                  </a:moveTo>
                  <a:cubicBezTo>
                    <a:pt x="469896" y="339719"/>
                    <a:pt x="314324" y="352425"/>
                    <a:pt x="223837" y="323852"/>
                  </a:cubicBezTo>
                  <a:cubicBezTo>
                    <a:pt x="133350" y="295279"/>
                    <a:pt x="9524" y="193677"/>
                    <a:pt x="4762" y="142877"/>
                  </a:cubicBezTo>
                  <a:cubicBezTo>
                    <a:pt x="0" y="92077"/>
                    <a:pt x="104775" y="38104"/>
                    <a:pt x="195262" y="19052"/>
                  </a:cubicBezTo>
                  <a:cubicBezTo>
                    <a:pt x="285749" y="0"/>
                    <a:pt x="465134" y="3167"/>
                    <a:pt x="547683" y="28565"/>
                  </a:cubicBezTo>
                  <a:cubicBezTo>
                    <a:pt x="630232" y="53963"/>
                    <a:pt x="690559" y="123816"/>
                    <a:pt x="690559" y="171441"/>
                  </a:cubicBezTo>
                  <a:cubicBezTo>
                    <a:pt x="690559" y="219066"/>
                    <a:pt x="625470" y="288915"/>
                    <a:pt x="547683" y="31431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/>
            <p:cNvSpPr/>
            <p:nvPr/>
          </p:nvSpPr>
          <p:spPr>
            <a:xfrm>
              <a:off x="5718978" y="50524"/>
              <a:ext cx="717555" cy="378080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1143008"/>
                <a:gd name="connsiteY0" fmla="*/ 318296 h 356404"/>
                <a:gd name="connsiteX1" fmla="*/ 223837 w 1143008"/>
                <a:gd name="connsiteY1" fmla="*/ 327831 h 356404"/>
                <a:gd name="connsiteX2" fmla="*/ 4762 w 1143008"/>
                <a:gd name="connsiteY2" fmla="*/ 146856 h 356404"/>
                <a:gd name="connsiteX3" fmla="*/ 195262 w 1143008"/>
                <a:gd name="connsiteY3" fmla="*/ 23031 h 356404"/>
                <a:gd name="connsiteX4" fmla="*/ 547683 w 1143008"/>
                <a:gd name="connsiteY4" fmla="*/ 32544 h 356404"/>
                <a:gd name="connsiteX5" fmla="*/ 1143008 w 1143008"/>
                <a:gd name="connsiteY5" fmla="*/ 218293 h 356404"/>
                <a:gd name="connsiteX6" fmla="*/ 547683 w 1143008"/>
                <a:gd name="connsiteY6" fmla="*/ 318296 h 356404"/>
                <a:gd name="connsiteX0" fmla="*/ 547683 w 1230322"/>
                <a:gd name="connsiteY0" fmla="*/ 307171 h 345279"/>
                <a:gd name="connsiteX1" fmla="*/ 223837 w 1230322"/>
                <a:gd name="connsiteY1" fmla="*/ 316706 h 345279"/>
                <a:gd name="connsiteX2" fmla="*/ 4762 w 1230322"/>
                <a:gd name="connsiteY2" fmla="*/ 135731 h 345279"/>
                <a:gd name="connsiteX3" fmla="*/ 195262 w 1230322"/>
                <a:gd name="connsiteY3" fmla="*/ 11906 h 345279"/>
                <a:gd name="connsiteX4" fmla="*/ 1071569 w 1230322"/>
                <a:gd name="connsiteY4" fmla="*/ 64292 h 345279"/>
                <a:gd name="connsiteX5" fmla="*/ 1143008 w 1230322"/>
                <a:gd name="connsiteY5" fmla="*/ 207168 h 345279"/>
                <a:gd name="connsiteX6" fmla="*/ 547683 w 1230322"/>
                <a:gd name="connsiteY6" fmla="*/ 307171 h 345279"/>
                <a:gd name="connsiteX0" fmla="*/ 1000131 w 1229527"/>
                <a:gd name="connsiteY0" fmla="*/ 278606 h 340518"/>
                <a:gd name="connsiteX1" fmla="*/ 223837 w 1229527"/>
                <a:gd name="connsiteY1" fmla="*/ 316706 h 340518"/>
                <a:gd name="connsiteX2" fmla="*/ 4762 w 1229527"/>
                <a:gd name="connsiteY2" fmla="*/ 135731 h 340518"/>
                <a:gd name="connsiteX3" fmla="*/ 195262 w 1229527"/>
                <a:gd name="connsiteY3" fmla="*/ 11906 h 340518"/>
                <a:gd name="connsiteX4" fmla="*/ 1071569 w 1229527"/>
                <a:gd name="connsiteY4" fmla="*/ 64292 h 340518"/>
                <a:gd name="connsiteX5" fmla="*/ 1143008 w 1229527"/>
                <a:gd name="connsiteY5" fmla="*/ 207168 h 340518"/>
                <a:gd name="connsiteX6" fmla="*/ 1000131 w 1229527"/>
                <a:gd name="connsiteY6" fmla="*/ 278606 h 340518"/>
                <a:gd name="connsiteX0" fmla="*/ 1143008 w 1284297"/>
                <a:gd name="connsiteY0" fmla="*/ 207168 h 328612"/>
                <a:gd name="connsiteX1" fmla="*/ 223837 w 1284297"/>
                <a:gd name="connsiteY1" fmla="*/ 316706 h 328612"/>
                <a:gd name="connsiteX2" fmla="*/ 4762 w 1284297"/>
                <a:gd name="connsiteY2" fmla="*/ 135731 h 328612"/>
                <a:gd name="connsiteX3" fmla="*/ 195262 w 1284297"/>
                <a:gd name="connsiteY3" fmla="*/ 11906 h 328612"/>
                <a:gd name="connsiteX4" fmla="*/ 1071569 w 1284297"/>
                <a:gd name="connsiteY4" fmla="*/ 64292 h 328612"/>
                <a:gd name="connsiteX5" fmla="*/ 1143008 w 1284297"/>
                <a:gd name="connsiteY5" fmla="*/ 207168 h 328612"/>
                <a:gd name="connsiteX0" fmla="*/ 1143008 w 1224765"/>
                <a:gd name="connsiteY0" fmla="*/ 239712 h 361156"/>
                <a:gd name="connsiteX1" fmla="*/ 223837 w 1224765"/>
                <a:gd name="connsiteY1" fmla="*/ 349250 h 361156"/>
                <a:gd name="connsiteX2" fmla="*/ 4762 w 1224765"/>
                <a:gd name="connsiteY2" fmla="*/ 168275 h 361156"/>
                <a:gd name="connsiteX3" fmla="*/ 195262 w 1224765"/>
                <a:gd name="connsiteY3" fmla="*/ 44450 h 361156"/>
                <a:gd name="connsiteX4" fmla="*/ 714380 w 1224765"/>
                <a:gd name="connsiteY4" fmla="*/ 32544 h 361156"/>
                <a:gd name="connsiteX5" fmla="*/ 1143008 w 1224765"/>
                <a:gd name="connsiteY5" fmla="*/ 239712 h 361156"/>
                <a:gd name="connsiteX0" fmla="*/ 571504 w 777087"/>
                <a:gd name="connsiteY0" fmla="*/ 331393 h 387351"/>
                <a:gd name="connsiteX1" fmla="*/ 223837 w 777087"/>
                <a:gd name="connsiteY1" fmla="*/ 362347 h 387351"/>
                <a:gd name="connsiteX2" fmla="*/ 4762 w 777087"/>
                <a:gd name="connsiteY2" fmla="*/ 181372 h 387351"/>
                <a:gd name="connsiteX3" fmla="*/ 195262 w 777087"/>
                <a:gd name="connsiteY3" fmla="*/ 57547 h 387351"/>
                <a:gd name="connsiteX4" fmla="*/ 714380 w 777087"/>
                <a:gd name="connsiteY4" fmla="*/ 45641 h 387351"/>
                <a:gd name="connsiteX5" fmla="*/ 571504 w 777087"/>
                <a:gd name="connsiteY5" fmla="*/ 331393 h 387351"/>
                <a:gd name="connsiteX0" fmla="*/ 571504 w 705649"/>
                <a:gd name="connsiteY0" fmla="*/ 331392 h 387350"/>
                <a:gd name="connsiteX1" fmla="*/ 223837 w 705649"/>
                <a:gd name="connsiteY1" fmla="*/ 362346 h 387350"/>
                <a:gd name="connsiteX2" fmla="*/ 4762 w 705649"/>
                <a:gd name="connsiteY2" fmla="*/ 181371 h 387350"/>
                <a:gd name="connsiteX3" fmla="*/ 195262 w 705649"/>
                <a:gd name="connsiteY3" fmla="*/ 57546 h 387350"/>
                <a:gd name="connsiteX4" fmla="*/ 642942 w 705649"/>
                <a:gd name="connsiteY4" fmla="*/ 45641 h 387350"/>
                <a:gd name="connsiteX5" fmla="*/ 571504 w 705649"/>
                <a:gd name="connsiteY5" fmla="*/ 331392 h 387350"/>
                <a:gd name="connsiteX0" fmla="*/ 571504 w 705649"/>
                <a:gd name="connsiteY0" fmla="*/ 331392 h 378080"/>
                <a:gd name="connsiteX1" fmla="*/ 223837 w 705649"/>
                <a:gd name="connsiteY1" fmla="*/ 325770 h 378080"/>
                <a:gd name="connsiteX2" fmla="*/ 4762 w 705649"/>
                <a:gd name="connsiteY2" fmla="*/ 181371 h 378080"/>
                <a:gd name="connsiteX3" fmla="*/ 195262 w 705649"/>
                <a:gd name="connsiteY3" fmla="*/ 57546 h 378080"/>
                <a:gd name="connsiteX4" fmla="*/ 642942 w 705649"/>
                <a:gd name="connsiteY4" fmla="*/ 45641 h 378080"/>
                <a:gd name="connsiteX5" fmla="*/ 571504 w 705649"/>
                <a:gd name="connsiteY5" fmla="*/ 331392 h 378080"/>
                <a:gd name="connsiteX0" fmla="*/ 642942 w 717555"/>
                <a:gd name="connsiteY0" fmla="*/ 331392 h 378080"/>
                <a:gd name="connsiteX1" fmla="*/ 223837 w 717555"/>
                <a:gd name="connsiteY1" fmla="*/ 325770 h 378080"/>
                <a:gd name="connsiteX2" fmla="*/ 4762 w 717555"/>
                <a:gd name="connsiteY2" fmla="*/ 181371 h 378080"/>
                <a:gd name="connsiteX3" fmla="*/ 195262 w 717555"/>
                <a:gd name="connsiteY3" fmla="*/ 57546 h 378080"/>
                <a:gd name="connsiteX4" fmla="*/ 642942 w 717555"/>
                <a:gd name="connsiteY4" fmla="*/ 45641 h 378080"/>
                <a:gd name="connsiteX5" fmla="*/ 642942 w 717555"/>
                <a:gd name="connsiteY5" fmla="*/ 331392 h 3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555" h="378080">
                  <a:moveTo>
                    <a:pt x="642942" y="331392"/>
                  </a:moveTo>
                  <a:cubicBezTo>
                    <a:pt x="573091" y="378080"/>
                    <a:pt x="330200" y="350773"/>
                    <a:pt x="223837" y="325770"/>
                  </a:cubicBezTo>
                  <a:cubicBezTo>
                    <a:pt x="117474" y="300767"/>
                    <a:pt x="9524" y="226075"/>
                    <a:pt x="4762" y="181371"/>
                  </a:cubicBezTo>
                  <a:cubicBezTo>
                    <a:pt x="0" y="136667"/>
                    <a:pt x="88899" y="80168"/>
                    <a:pt x="195262" y="57546"/>
                  </a:cubicBezTo>
                  <a:cubicBezTo>
                    <a:pt x="301625" y="34924"/>
                    <a:pt x="568329" y="0"/>
                    <a:pt x="642942" y="45641"/>
                  </a:cubicBezTo>
                  <a:cubicBezTo>
                    <a:pt x="717555" y="91282"/>
                    <a:pt x="712793" y="284704"/>
                    <a:pt x="642942" y="33139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/>
            <p:cNvSpPr/>
            <p:nvPr/>
          </p:nvSpPr>
          <p:spPr>
            <a:xfrm>
              <a:off x="3199598" y="-642966"/>
              <a:ext cx="1229527" cy="340518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1143008"/>
                <a:gd name="connsiteY0" fmla="*/ 318296 h 356404"/>
                <a:gd name="connsiteX1" fmla="*/ 223837 w 1143008"/>
                <a:gd name="connsiteY1" fmla="*/ 327831 h 356404"/>
                <a:gd name="connsiteX2" fmla="*/ 4762 w 1143008"/>
                <a:gd name="connsiteY2" fmla="*/ 146856 h 356404"/>
                <a:gd name="connsiteX3" fmla="*/ 195262 w 1143008"/>
                <a:gd name="connsiteY3" fmla="*/ 23031 h 356404"/>
                <a:gd name="connsiteX4" fmla="*/ 547683 w 1143008"/>
                <a:gd name="connsiteY4" fmla="*/ 32544 h 356404"/>
                <a:gd name="connsiteX5" fmla="*/ 1143008 w 1143008"/>
                <a:gd name="connsiteY5" fmla="*/ 218293 h 356404"/>
                <a:gd name="connsiteX6" fmla="*/ 547683 w 1143008"/>
                <a:gd name="connsiteY6" fmla="*/ 318296 h 356404"/>
                <a:gd name="connsiteX0" fmla="*/ 547683 w 1230322"/>
                <a:gd name="connsiteY0" fmla="*/ 307171 h 345279"/>
                <a:gd name="connsiteX1" fmla="*/ 223837 w 1230322"/>
                <a:gd name="connsiteY1" fmla="*/ 316706 h 345279"/>
                <a:gd name="connsiteX2" fmla="*/ 4762 w 1230322"/>
                <a:gd name="connsiteY2" fmla="*/ 135731 h 345279"/>
                <a:gd name="connsiteX3" fmla="*/ 195262 w 1230322"/>
                <a:gd name="connsiteY3" fmla="*/ 11906 h 345279"/>
                <a:gd name="connsiteX4" fmla="*/ 1071569 w 1230322"/>
                <a:gd name="connsiteY4" fmla="*/ 64292 h 345279"/>
                <a:gd name="connsiteX5" fmla="*/ 1143008 w 1230322"/>
                <a:gd name="connsiteY5" fmla="*/ 207168 h 345279"/>
                <a:gd name="connsiteX6" fmla="*/ 547683 w 1230322"/>
                <a:gd name="connsiteY6" fmla="*/ 307171 h 345279"/>
                <a:gd name="connsiteX0" fmla="*/ 1000131 w 1229527"/>
                <a:gd name="connsiteY0" fmla="*/ 278606 h 340518"/>
                <a:gd name="connsiteX1" fmla="*/ 223837 w 1229527"/>
                <a:gd name="connsiteY1" fmla="*/ 316706 h 340518"/>
                <a:gd name="connsiteX2" fmla="*/ 4762 w 1229527"/>
                <a:gd name="connsiteY2" fmla="*/ 135731 h 340518"/>
                <a:gd name="connsiteX3" fmla="*/ 195262 w 1229527"/>
                <a:gd name="connsiteY3" fmla="*/ 11906 h 340518"/>
                <a:gd name="connsiteX4" fmla="*/ 1071569 w 1229527"/>
                <a:gd name="connsiteY4" fmla="*/ 64292 h 340518"/>
                <a:gd name="connsiteX5" fmla="*/ 1143008 w 1229527"/>
                <a:gd name="connsiteY5" fmla="*/ 207168 h 340518"/>
                <a:gd name="connsiteX6" fmla="*/ 1000131 w 1229527"/>
                <a:gd name="connsiteY6" fmla="*/ 278606 h 34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527" h="340518">
                  <a:moveTo>
                    <a:pt x="1000131" y="278606"/>
                  </a:moveTo>
                  <a:cubicBezTo>
                    <a:pt x="846936" y="296862"/>
                    <a:pt x="389732" y="340518"/>
                    <a:pt x="223837" y="316706"/>
                  </a:cubicBezTo>
                  <a:cubicBezTo>
                    <a:pt x="57942" y="292894"/>
                    <a:pt x="9524" y="186531"/>
                    <a:pt x="4762" y="135731"/>
                  </a:cubicBezTo>
                  <a:cubicBezTo>
                    <a:pt x="0" y="84931"/>
                    <a:pt x="17461" y="23812"/>
                    <a:pt x="195262" y="11906"/>
                  </a:cubicBezTo>
                  <a:cubicBezTo>
                    <a:pt x="373063" y="0"/>
                    <a:pt x="913611" y="31748"/>
                    <a:pt x="1071569" y="64292"/>
                  </a:cubicBezTo>
                  <a:cubicBezTo>
                    <a:pt x="1229527" y="96836"/>
                    <a:pt x="1154914" y="171449"/>
                    <a:pt x="1143008" y="207168"/>
                  </a:cubicBezTo>
                  <a:cubicBezTo>
                    <a:pt x="1131102" y="242887"/>
                    <a:pt x="1153326" y="260350"/>
                    <a:pt x="1000131" y="27860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/>
            <p:cNvSpPr/>
            <p:nvPr/>
          </p:nvSpPr>
          <p:spPr>
            <a:xfrm>
              <a:off x="5199862" y="-3186169"/>
              <a:ext cx="376242" cy="330996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987422"/>
                <a:gd name="connsiteY0" fmla="*/ 307171 h 345279"/>
                <a:gd name="connsiteX1" fmla="*/ 223837 w 987422"/>
                <a:gd name="connsiteY1" fmla="*/ 316706 h 345279"/>
                <a:gd name="connsiteX2" fmla="*/ 4762 w 987422"/>
                <a:gd name="connsiteY2" fmla="*/ 135731 h 345279"/>
                <a:gd name="connsiteX3" fmla="*/ 195262 w 987422"/>
                <a:gd name="connsiteY3" fmla="*/ 11906 h 345279"/>
                <a:gd name="connsiteX4" fmla="*/ 904873 w 987422"/>
                <a:gd name="connsiteY4" fmla="*/ 64292 h 345279"/>
                <a:gd name="connsiteX5" fmla="*/ 690559 w 987422"/>
                <a:gd name="connsiteY5" fmla="*/ 164295 h 345279"/>
                <a:gd name="connsiteX6" fmla="*/ 547683 w 987422"/>
                <a:gd name="connsiteY6" fmla="*/ 307171 h 345279"/>
                <a:gd name="connsiteX0" fmla="*/ 547683 w 1035842"/>
                <a:gd name="connsiteY0" fmla="*/ 307171 h 345279"/>
                <a:gd name="connsiteX1" fmla="*/ 223837 w 1035842"/>
                <a:gd name="connsiteY1" fmla="*/ 316706 h 345279"/>
                <a:gd name="connsiteX2" fmla="*/ 4762 w 1035842"/>
                <a:gd name="connsiteY2" fmla="*/ 135731 h 345279"/>
                <a:gd name="connsiteX3" fmla="*/ 195262 w 1035842"/>
                <a:gd name="connsiteY3" fmla="*/ 11906 h 345279"/>
                <a:gd name="connsiteX4" fmla="*/ 904873 w 1035842"/>
                <a:gd name="connsiteY4" fmla="*/ 64292 h 345279"/>
                <a:gd name="connsiteX5" fmla="*/ 976310 w 1035842"/>
                <a:gd name="connsiteY5" fmla="*/ 207168 h 345279"/>
                <a:gd name="connsiteX6" fmla="*/ 547683 w 1035842"/>
                <a:gd name="connsiteY6" fmla="*/ 307171 h 345279"/>
                <a:gd name="connsiteX0" fmla="*/ 833434 w 1035048"/>
                <a:gd name="connsiteY0" fmla="*/ 278606 h 340518"/>
                <a:gd name="connsiteX1" fmla="*/ 223837 w 1035048"/>
                <a:gd name="connsiteY1" fmla="*/ 316706 h 340518"/>
                <a:gd name="connsiteX2" fmla="*/ 4762 w 1035048"/>
                <a:gd name="connsiteY2" fmla="*/ 135731 h 340518"/>
                <a:gd name="connsiteX3" fmla="*/ 195262 w 1035048"/>
                <a:gd name="connsiteY3" fmla="*/ 11906 h 340518"/>
                <a:gd name="connsiteX4" fmla="*/ 904873 w 1035048"/>
                <a:gd name="connsiteY4" fmla="*/ 64292 h 340518"/>
                <a:gd name="connsiteX5" fmla="*/ 976310 w 1035048"/>
                <a:gd name="connsiteY5" fmla="*/ 207168 h 340518"/>
                <a:gd name="connsiteX6" fmla="*/ 833434 w 1035048"/>
                <a:gd name="connsiteY6" fmla="*/ 278606 h 340518"/>
                <a:gd name="connsiteX0" fmla="*/ 833434 w 1011235"/>
                <a:gd name="connsiteY0" fmla="*/ 278606 h 340518"/>
                <a:gd name="connsiteX1" fmla="*/ 223837 w 1011235"/>
                <a:gd name="connsiteY1" fmla="*/ 316706 h 340518"/>
                <a:gd name="connsiteX2" fmla="*/ 4762 w 1011235"/>
                <a:gd name="connsiteY2" fmla="*/ 135731 h 340518"/>
                <a:gd name="connsiteX3" fmla="*/ 195262 w 1011235"/>
                <a:gd name="connsiteY3" fmla="*/ 11906 h 340518"/>
                <a:gd name="connsiteX4" fmla="*/ 904873 w 1011235"/>
                <a:gd name="connsiteY4" fmla="*/ 64292 h 340518"/>
                <a:gd name="connsiteX5" fmla="*/ 833434 w 1011235"/>
                <a:gd name="connsiteY5" fmla="*/ 278606 h 340518"/>
                <a:gd name="connsiteX0" fmla="*/ 833434 w 879472"/>
                <a:gd name="connsiteY0" fmla="*/ 323056 h 384968"/>
                <a:gd name="connsiteX1" fmla="*/ 223837 w 879472"/>
                <a:gd name="connsiteY1" fmla="*/ 361156 h 384968"/>
                <a:gd name="connsiteX2" fmla="*/ 4762 w 879472"/>
                <a:gd name="connsiteY2" fmla="*/ 180181 h 384968"/>
                <a:gd name="connsiteX3" fmla="*/ 195262 w 879472"/>
                <a:gd name="connsiteY3" fmla="*/ 56356 h 384968"/>
                <a:gd name="connsiteX4" fmla="*/ 500067 w 879472"/>
                <a:gd name="connsiteY4" fmla="*/ 44450 h 384968"/>
                <a:gd name="connsiteX5" fmla="*/ 833434 w 879472"/>
                <a:gd name="connsiteY5" fmla="*/ 323056 h 384968"/>
                <a:gd name="connsiteX0" fmla="*/ 842165 w 888203"/>
                <a:gd name="connsiteY0" fmla="*/ 372666 h 434578"/>
                <a:gd name="connsiteX1" fmla="*/ 232568 w 888203"/>
                <a:gd name="connsiteY1" fmla="*/ 410766 h 434578"/>
                <a:gd name="connsiteX2" fmla="*/ 13493 w 888203"/>
                <a:gd name="connsiteY2" fmla="*/ 229791 h 434578"/>
                <a:gd name="connsiteX3" fmla="*/ 151608 w 888203"/>
                <a:gd name="connsiteY3" fmla="*/ 22622 h 434578"/>
                <a:gd name="connsiteX4" fmla="*/ 508798 w 888203"/>
                <a:gd name="connsiteY4" fmla="*/ 94060 h 434578"/>
                <a:gd name="connsiteX5" fmla="*/ 842165 w 888203"/>
                <a:gd name="connsiteY5" fmla="*/ 372666 h 434578"/>
                <a:gd name="connsiteX0" fmla="*/ 842165 w 864391"/>
                <a:gd name="connsiteY0" fmla="*/ 372666 h 434578"/>
                <a:gd name="connsiteX1" fmla="*/ 232568 w 864391"/>
                <a:gd name="connsiteY1" fmla="*/ 410766 h 434578"/>
                <a:gd name="connsiteX2" fmla="*/ 13493 w 864391"/>
                <a:gd name="connsiteY2" fmla="*/ 229791 h 434578"/>
                <a:gd name="connsiteX3" fmla="*/ 151608 w 864391"/>
                <a:gd name="connsiteY3" fmla="*/ 22622 h 434578"/>
                <a:gd name="connsiteX4" fmla="*/ 365923 w 864391"/>
                <a:gd name="connsiteY4" fmla="*/ 94060 h 434578"/>
                <a:gd name="connsiteX5" fmla="*/ 842165 w 864391"/>
                <a:gd name="connsiteY5" fmla="*/ 372666 h 434578"/>
                <a:gd name="connsiteX0" fmla="*/ 840578 w 864391"/>
                <a:gd name="connsiteY0" fmla="*/ 372666 h 408385"/>
                <a:gd name="connsiteX1" fmla="*/ 221460 w 864391"/>
                <a:gd name="connsiteY1" fmla="*/ 308374 h 408385"/>
                <a:gd name="connsiteX2" fmla="*/ 11906 w 864391"/>
                <a:gd name="connsiteY2" fmla="*/ 229791 h 408385"/>
                <a:gd name="connsiteX3" fmla="*/ 150021 w 864391"/>
                <a:gd name="connsiteY3" fmla="*/ 22622 h 408385"/>
                <a:gd name="connsiteX4" fmla="*/ 364336 w 864391"/>
                <a:gd name="connsiteY4" fmla="*/ 94060 h 408385"/>
                <a:gd name="connsiteX5" fmla="*/ 840578 w 864391"/>
                <a:gd name="connsiteY5" fmla="*/ 372666 h 408385"/>
                <a:gd name="connsiteX0" fmla="*/ 364336 w 376242"/>
                <a:gd name="connsiteY0" fmla="*/ 94060 h 330996"/>
                <a:gd name="connsiteX1" fmla="*/ 221460 w 376242"/>
                <a:gd name="connsiteY1" fmla="*/ 308374 h 330996"/>
                <a:gd name="connsiteX2" fmla="*/ 11906 w 376242"/>
                <a:gd name="connsiteY2" fmla="*/ 229791 h 330996"/>
                <a:gd name="connsiteX3" fmla="*/ 150021 w 376242"/>
                <a:gd name="connsiteY3" fmla="*/ 22622 h 330996"/>
                <a:gd name="connsiteX4" fmla="*/ 364336 w 376242"/>
                <a:gd name="connsiteY4" fmla="*/ 94060 h 33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42" h="330996">
                  <a:moveTo>
                    <a:pt x="364336" y="94060"/>
                  </a:moveTo>
                  <a:cubicBezTo>
                    <a:pt x="376242" y="141685"/>
                    <a:pt x="280198" y="285752"/>
                    <a:pt x="221460" y="308374"/>
                  </a:cubicBezTo>
                  <a:cubicBezTo>
                    <a:pt x="162722" y="330996"/>
                    <a:pt x="23812" y="277416"/>
                    <a:pt x="11906" y="229791"/>
                  </a:cubicBezTo>
                  <a:cubicBezTo>
                    <a:pt x="0" y="182166"/>
                    <a:pt x="91283" y="45244"/>
                    <a:pt x="150021" y="22622"/>
                  </a:cubicBezTo>
                  <a:cubicBezTo>
                    <a:pt x="208759" y="0"/>
                    <a:pt x="352430" y="46435"/>
                    <a:pt x="364336" y="9406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/>
            <p:cNvSpPr/>
            <p:nvPr/>
          </p:nvSpPr>
          <p:spPr>
            <a:xfrm>
              <a:off x="2347945" y="-1321466"/>
              <a:ext cx="376242" cy="330996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987422"/>
                <a:gd name="connsiteY0" fmla="*/ 307171 h 345279"/>
                <a:gd name="connsiteX1" fmla="*/ 223837 w 987422"/>
                <a:gd name="connsiteY1" fmla="*/ 316706 h 345279"/>
                <a:gd name="connsiteX2" fmla="*/ 4762 w 987422"/>
                <a:gd name="connsiteY2" fmla="*/ 135731 h 345279"/>
                <a:gd name="connsiteX3" fmla="*/ 195262 w 987422"/>
                <a:gd name="connsiteY3" fmla="*/ 11906 h 345279"/>
                <a:gd name="connsiteX4" fmla="*/ 904873 w 987422"/>
                <a:gd name="connsiteY4" fmla="*/ 64292 h 345279"/>
                <a:gd name="connsiteX5" fmla="*/ 690559 w 987422"/>
                <a:gd name="connsiteY5" fmla="*/ 164295 h 345279"/>
                <a:gd name="connsiteX6" fmla="*/ 547683 w 987422"/>
                <a:gd name="connsiteY6" fmla="*/ 307171 h 345279"/>
                <a:gd name="connsiteX0" fmla="*/ 547683 w 1035842"/>
                <a:gd name="connsiteY0" fmla="*/ 307171 h 345279"/>
                <a:gd name="connsiteX1" fmla="*/ 223837 w 1035842"/>
                <a:gd name="connsiteY1" fmla="*/ 316706 h 345279"/>
                <a:gd name="connsiteX2" fmla="*/ 4762 w 1035842"/>
                <a:gd name="connsiteY2" fmla="*/ 135731 h 345279"/>
                <a:gd name="connsiteX3" fmla="*/ 195262 w 1035842"/>
                <a:gd name="connsiteY3" fmla="*/ 11906 h 345279"/>
                <a:gd name="connsiteX4" fmla="*/ 904873 w 1035842"/>
                <a:gd name="connsiteY4" fmla="*/ 64292 h 345279"/>
                <a:gd name="connsiteX5" fmla="*/ 976310 w 1035842"/>
                <a:gd name="connsiteY5" fmla="*/ 207168 h 345279"/>
                <a:gd name="connsiteX6" fmla="*/ 547683 w 1035842"/>
                <a:gd name="connsiteY6" fmla="*/ 307171 h 345279"/>
                <a:gd name="connsiteX0" fmla="*/ 833434 w 1035048"/>
                <a:gd name="connsiteY0" fmla="*/ 278606 h 340518"/>
                <a:gd name="connsiteX1" fmla="*/ 223837 w 1035048"/>
                <a:gd name="connsiteY1" fmla="*/ 316706 h 340518"/>
                <a:gd name="connsiteX2" fmla="*/ 4762 w 1035048"/>
                <a:gd name="connsiteY2" fmla="*/ 135731 h 340518"/>
                <a:gd name="connsiteX3" fmla="*/ 195262 w 1035048"/>
                <a:gd name="connsiteY3" fmla="*/ 11906 h 340518"/>
                <a:gd name="connsiteX4" fmla="*/ 904873 w 1035048"/>
                <a:gd name="connsiteY4" fmla="*/ 64292 h 340518"/>
                <a:gd name="connsiteX5" fmla="*/ 976310 w 1035048"/>
                <a:gd name="connsiteY5" fmla="*/ 207168 h 340518"/>
                <a:gd name="connsiteX6" fmla="*/ 833434 w 1035048"/>
                <a:gd name="connsiteY6" fmla="*/ 278606 h 340518"/>
                <a:gd name="connsiteX0" fmla="*/ 833434 w 1011235"/>
                <a:gd name="connsiteY0" fmla="*/ 278606 h 340518"/>
                <a:gd name="connsiteX1" fmla="*/ 223837 w 1011235"/>
                <a:gd name="connsiteY1" fmla="*/ 316706 h 340518"/>
                <a:gd name="connsiteX2" fmla="*/ 4762 w 1011235"/>
                <a:gd name="connsiteY2" fmla="*/ 135731 h 340518"/>
                <a:gd name="connsiteX3" fmla="*/ 195262 w 1011235"/>
                <a:gd name="connsiteY3" fmla="*/ 11906 h 340518"/>
                <a:gd name="connsiteX4" fmla="*/ 904873 w 1011235"/>
                <a:gd name="connsiteY4" fmla="*/ 64292 h 340518"/>
                <a:gd name="connsiteX5" fmla="*/ 833434 w 1011235"/>
                <a:gd name="connsiteY5" fmla="*/ 278606 h 340518"/>
                <a:gd name="connsiteX0" fmla="*/ 833434 w 879472"/>
                <a:gd name="connsiteY0" fmla="*/ 323056 h 384968"/>
                <a:gd name="connsiteX1" fmla="*/ 223837 w 879472"/>
                <a:gd name="connsiteY1" fmla="*/ 361156 h 384968"/>
                <a:gd name="connsiteX2" fmla="*/ 4762 w 879472"/>
                <a:gd name="connsiteY2" fmla="*/ 180181 h 384968"/>
                <a:gd name="connsiteX3" fmla="*/ 195262 w 879472"/>
                <a:gd name="connsiteY3" fmla="*/ 56356 h 384968"/>
                <a:gd name="connsiteX4" fmla="*/ 500067 w 879472"/>
                <a:gd name="connsiteY4" fmla="*/ 44450 h 384968"/>
                <a:gd name="connsiteX5" fmla="*/ 833434 w 879472"/>
                <a:gd name="connsiteY5" fmla="*/ 323056 h 384968"/>
                <a:gd name="connsiteX0" fmla="*/ 842165 w 888203"/>
                <a:gd name="connsiteY0" fmla="*/ 372666 h 434578"/>
                <a:gd name="connsiteX1" fmla="*/ 232568 w 888203"/>
                <a:gd name="connsiteY1" fmla="*/ 410766 h 434578"/>
                <a:gd name="connsiteX2" fmla="*/ 13493 w 888203"/>
                <a:gd name="connsiteY2" fmla="*/ 229791 h 434578"/>
                <a:gd name="connsiteX3" fmla="*/ 151608 w 888203"/>
                <a:gd name="connsiteY3" fmla="*/ 22622 h 434578"/>
                <a:gd name="connsiteX4" fmla="*/ 508798 w 888203"/>
                <a:gd name="connsiteY4" fmla="*/ 94060 h 434578"/>
                <a:gd name="connsiteX5" fmla="*/ 842165 w 888203"/>
                <a:gd name="connsiteY5" fmla="*/ 372666 h 434578"/>
                <a:gd name="connsiteX0" fmla="*/ 842165 w 864391"/>
                <a:gd name="connsiteY0" fmla="*/ 372666 h 434578"/>
                <a:gd name="connsiteX1" fmla="*/ 232568 w 864391"/>
                <a:gd name="connsiteY1" fmla="*/ 410766 h 434578"/>
                <a:gd name="connsiteX2" fmla="*/ 13493 w 864391"/>
                <a:gd name="connsiteY2" fmla="*/ 229791 h 434578"/>
                <a:gd name="connsiteX3" fmla="*/ 151608 w 864391"/>
                <a:gd name="connsiteY3" fmla="*/ 22622 h 434578"/>
                <a:gd name="connsiteX4" fmla="*/ 365923 w 864391"/>
                <a:gd name="connsiteY4" fmla="*/ 94060 h 434578"/>
                <a:gd name="connsiteX5" fmla="*/ 842165 w 864391"/>
                <a:gd name="connsiteY5" fmla="*/ 372666 h 434578"/>
                <a:gd name="connsiteX0" fmla="*/ 840578 w 864391"/>
                <a:gd name="connsiteY0" fmla="*/ 372666 h 408385"/>
                <a:gd name="connsiteX1" fmla="*/ 221460 w 864391"/>
                <a:gd name="connsiteY1" fmla="*/ 308374 h 408385"/>
                <a:gd name="connsiteX2" fmla="*/ 11906 w 864391"/>
                <a:gd name="connsiteY2" fmla="*/ 229791 h 408385"/>
                <a:gd name="connsiteX3" fmla="*/ 150021 w 864391"/>
                <a:gd name="connsiteY3" fmla="*/ 22622 h 408385"/>
                <a:gd name="connsiteX4" fmla="*/ 364336 w 864391"/>
                <a:gd name="connsiteY4" fmla="*/ 94060 h 408385"/>
                <a:gd name="connsiteX5" fmla="*/ 840578 w 864391"/>
                <a:gd name="connsiteY5" fmla="*/ 372666 h 408385"/>
                <a:gd name="connsiteX0" fmla="*/ 364336 w 376242"/>
                <a:gd name="connsiteY0" fmla="*/ 94060 h 330996"/>
                <a:gd name="connsiteX1" fmla="*/ 221460 w 376242"/>
                <a:gd name="connsiteY1" fmla="*/ 308374 h 330996"/>
                <a:gd name="connsiteX2" fmla="*/ 11906 w 376242"/>
                <a:gd name="connsiteY2" fmla="*/ 229791 h 330996"/>
                <a:gd name="connsiteX3" fmla="*/ 150021 w 376242"/>
                <a:gd name="connsiteY3" fmla="*/ 22622 h 330996"/>
                <a:gd name="connsiteX4" fmla="*/ 364336 w 376242"/>
                <a:gd name="connsiteY4" fmla="*/ 94060 h 33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42" h="330996">
                  <a:moveTo>
                    <a:pt x="364336" y="94060"/>
                  </a:moveTo>
                  <a:cubicBezTo>
                    <a:pt x="376242" y="141685"/>
                    <a:pt x="280198" y="285752"/>
                    <a:pt x="221460" y="308374"/>
                  </a:cubicBezTo>
                  <a:cubicBezTo>
                    <a:pt x="162722" y="330996"/>
                    <a:pt x="23812" y="277416"/>
                    <a:pt x="11906" y="229791"/>
                  </a:cubicBezTo>
                  <a:cubicBezTo>
                    <a:pt x="0" y="182166"/>
                    <a:pt x="91283" y="45244"/>
                    <a:pt x="150021" y="22622"/>
                  </a:cubicBezTo>
                  <a:cubicBezTo>
                    <a:pt x="208759" y="0"/>
                    <a:pt x="352430" y="46435"/>
                    <a:pt x="364336" y="9406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/>
            <p:cNvSpPr/>
            <p:nvPr/>
          </p:nvSpPr>
          <p:spPr>
            <a:xfrm>
              <a:off x="5426082" y="-2864699"/>
              <a:ext cx="1107290" cy="279471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987422"/>
                <a:gd name="connsiteY0" fmla="*/ 307171 h 345279"/>
                <a:gd name="connsiteX1" fmla="*/ 223837 w 987422"/>
                <a:gd name="connsiteY1" fmla="*/ 316706 h 345279"/>
                <a:gd name="connsiteX2" fmla="*/ 4762 w 987422"/>
                <a:gd name="connsiteY2" fmla="*/ 135731 h 345279"/>
                <a:gd name="connsiteX3" fmla="*/ 195262 w 987422"/>
                <a:gd name="connsiteY3" fmla="*/ 11906 h 345279"/>
                <a:gd name="connsiteX4" fmla="*/ 904873 w 987422"/>
                <a:gd name="connsiteY4" fmla="*/ 64292 h 345279"/>
                <a:gd name="connsiteX5" fmla="*/ 690559 w 987422"/>
                <a:gd name="connsiteY5" fmla="*/ 164295 h 345279"/>
                <a:gd name="connsiteX6" fmla="*/ 547683 w 987422"/>
                <a:gd name="connsiteY6" fmla="*/ 307171 h 345279"/>
                <a:gd name="connsiteX0" fmla="*/ 547683 w 1035842"/>
                <a:gd name="connsiteY0" fmla="*/ 307171 h 345279"/>
                <a:gd name="connsiteX1" fmla="*/ 223837 w 1035842"/>
                <a:gd name="connsiteY1" fmla="*/ 316706 h 345279"/>
                <a:gd name="connsiteX2" fmla="*/ 4762 w 1035842"/>
                <a:gd name="connsiteY2" fmla="*/ 135731 h 345279"/>
                <a:gd name="connsiteX3" fmla="*/ 195262 w 1035842"/>
                <a:gd name="connsiteY3" fmla="*/ 11906 h 345279"/>
                <a:gd name="connsiteX4" fmla="*/ 904873 w 1035842"/>
                <a:gd name="connsiteY4" fmla="*/ 64292 h 345279"/>
                <a:gd name="connsiteX5" fmla="*/ 976310 w 1035842"/>
                <a:gd name="connsiteY5" fmla="*/ 207168 h 345279"/>
                <a:gd name="connsiteX6" fmla="*/ 547683 w 1035842"/>
                <a:gd name="connsiteY6" fmla="*/ 307171 h 345279"/>
                <a:gd name="connsiteX0" fmla="*/ 833434 w 1035048"/>
                <a:gd name="connsiteY0" fmla="*/ 278606 h 340518"/>
                <a:gd name="connsiteX1" fmla="*/ 223837 w 1035048"/>
                <a:gd name="connsiteY1" fmla="*/ 316706 h 340518"/>
                <a:gd name="connsiteX2" fmla="*/ 4762 w 1035048"/>
                <a:gd name="connsiteY2" fmla="*/ 135731 h 340518"/>
                <a:gd name="connsiteX3" fmla="*/ 195262 w 1035048"/>
                <a:gd name="connsiteY3" fmla="*/ 11906 h 340518"/>
                <a:gd name="connsiteX4" fmla="*/ 904873 w 1035048"/>
                <a:gd name="connsiteY4" fmla="*/ 64292 h 340518"/>
                <a:gd name="connsiteX5" fmla="*/ 976310 w 1035048"/>
                <a:gd name="connsiteY5" fmla="*/ 207168 h 340518"/>
                <a:gd name="connsiteX6" fmla="*/ 833434 w 1035048"/>
                <a:gd name="connsiteY6" fmla="*/ 278606 h 340518"/>
                <a:gd name="connsiteX0" fmla="*/ 833434 w 1011235"/>
                <a:gd name="connsiteY0" fmla="*/ 278606 h 340518"/>
                <a:gd name="connsiteX1" fmla="*/ 223837 w 1011235"/>
                <a:gd name="connsiteY1" fmla="*/ 316706 h 340518"/>
                <a:gd name="connsiteX2" fmla="*/ 4762 w 1011235"/>
                <a:gd name="connsiteY2" fmla="*/ 135731 h 340518"/>
                <a:gd name="connsiteX3" fmla="*/ 195262 w 1011235"/>
                <a:gd name="connsiteY3" fmla="*/ 11906 h 340518"/>
                <a:gd name="connsiteX4" fmla="*/ 904873 w 1011235"/>
                <a:gd name="connsiteY4" fmla="*/ 64292 h 340518"/>
                <a:gd name="connsiteX5" fmla="*/ 833434 w 1011235"/>
                <a:gd name="connsiteY5" fmla="*/ 278606 h 340518"/>
                <a:gd name="connsiteX0" fmla="*/ 833434 w 879472"/>
                <a:gd name="connsiteY0" fmla="*/ 323056 h 384968"/>
                <a:gd name="connsiteX1" fmla="*/ 223837 w 879472"/>
                <a:gd name="connsiteY1" fmla="*/ 361156 h 384968"/>
                <a:gd name="connsiteX2" fmla="*/ 4762 w 879472"/>
                <a:gd name="connsiteY2" fmla="*/ 180181 h 384968"/>
                <a:gd name="connsiteX3" fmla="*/ 195262 w 879472"/>
                <a:gd name="connsiteY3" fmla="*/ 56356 h 384968"/>
                <a:gd name="connsiteX4" fmla="*/ 500067 w 879472"/>
                <a:gd name="connsiteY4" fmla="*/ 44450 h 384968"/>
                <a:gd name="connsiteX5" fmla="*/ 833434 w 879472"/>
                <a:gd name="connsiteY5" fmla="*/ 323056 h 384968"/>
                <a:gd name="connsiteX0" fmla="*/ 842165 w 888203"/>
                <a:gd name="connsiteY0" fmla="*/ 372666 h 434578"/>
                <a:gd name="connsiteX1" fmla="*/ 232568 w 888203"/>
                <a:gd name="connsiteY1" fmla="*/ 410766 h 434578"/>
                <a:gd name="connsiteX2" fmla="*/ 13493 w 888203"/>
                <a:gd name="connsiteY2" fmla="*/ 229791 h 434578"/>
                <a:gd name="connsiteX3" fmla="*/ 151608 w 888203"/>
                <a:gd name="connsiteY3" fmla="*/ 22622 h 434578"/>
                <a:gd name="connsiteX4" fmla="*/ 508798 w 888203"/>
                <a:gd name="connsiteY4" fmla="*/ 94060 h 434578"/>
                <a:gd name="connsiteX5" fmla="*/ 842165 w 888203"/>
                <a:gd name="connsiteY5" fmla="*/ 372666 h 434578"/>
                <a:gd name="connsiteX0" fmla="*/ 842165 w 864391"/>
                <a:gd name="connsiteY0" fmla="*/ 372666 h 434578"/>
                <a:gd name="connsiteX1" fmla="*/ 232568 w 864391"/>
                <a:gd name="connsiteY1" fmla="*/ 410766 h 434578"/>
                <a:gd name="connsiteX2" fmla="*/ 13493 w 864391"/>
                <a:gd name="connsiteY2" fmla="*/ 229791 h 434578"/>
                <a:gd name="connsiteX3" fmla="*/ 151608 w 864391"/>
                <a:gd name="connsiteY3" fmla="*/ 22622 h 434578"/>
                <a:gd name="connsiteX4" fmla="*/ 365923 w 864391"/>
                <a:gd name="connsiteY4" fmla="*/ 94060 h 434578"/>
                <a:gd name="connsiteX5" fmla="*/ 842165 w 864391"/>
                <a:gd name="connsiteY5" fmla="*/ 372666 h 434578"/>
                <a:gd name="connsiteX0" fmla="*/ 840578 w 864391"/>
                <a:gd name="connsiteY0" fmla="*/ 372666 h 408385"/>
                <a:gd name="connsiteX1" fmla="*/ 221460 w 864391"/>
                <a:gd name="connsiteY1" fmla="*/ 308374 h 408385"/>
                <a:gd name="connsiteX2" fmla="*/ 11906 w 864391"/>
                <a:gd name="connsiteY2" fmla="*/ 229791 h 408385"/>
                <a:gd name="connsiteX3" fmla="*/ 150021 w 864391"/>
                <a:gd name="connsiteY3" fmla="*/ 22622 h 408385"/>
                <a:gd name="connsiteX4" fmla="*/ 364336 w 864391"/>
                <a:gd name="connsiteY4" fmla="*/ 94060 h 408385"/>
                <a:gd name="connsiteX5" fmla="*/ 840578 w 864391"/>
                <a:gd name="connsiteY5" fmla="*/ 372666 h 408385"/>
                <a:gd name="connsiteX0" fmla="*/ 364336 w 376242"/>
                <a:gd name="connsiteY0" fmla="*/ 94060 h 330996"/>
                <a:gd name="connsiteX1" fmla="*/ 221460 w 376242"/>
                <a:gd name="connsiteY1" fmla="*/ 308374 h 330996"/>
                <a:gd name="connsiteX2" fmla="*/ 11906 w 376242"/>
                <a:gd name="connsiteY2" fmla="*/ 229791 h 330996"/>
                <a:gd name="connsiteX3" fmla="*/ 150021 w 376242"/>
                <a:gd name="connsiteY3" fmla="*/ 22622 h 330996"/>
                <a:gd name="connsiteX4" fmla="*/ 364336 w 376242"/>
                <a:gd name="connsiteY4" fmla="*/ 94060 h 330996"/>
                <a:gd name="connsiteX0" fmla="*/ 714380 w 726286"/>
                <a:gd name="connsiteY0" fmla="*/ 75208 h 338536"/>
                <a:gd name="connsiteX1" fmla="*/ 221460 w 726286"/>
                <a:gd name="connsiteY1" fmla="*/ 312144 h 338536"/>
                <a:gd name="connsiteX2" fmla="*/ 11906 w 726286"/>
                <a:gd name="connsiteY2" fmla="*/ 233561 h 338536"/>
                <a:gd name="connsiteX3" fmla="*/ 150021 w 726286"/>
                <a:gd name="connsiteY3" fmla="*/ 26392 h 338536"/>
                <a:gd name="connsiteX4" fmla="*/ 714380 w 726286"/>
                <a:gd name="connsiteY4" fmla="*/ 75208 h 338536"/>
                <a:gd name="connsiteX0" fmla="*/ 784627 w 866780"/>
                <a:gd name="connsiteY0" fmla="*/ 75208 h 315914"/>
                <a:gd name="connsiteX1" fmla="*/ 713189 w 866780"/>
                <a:gd name="connsiteY1" fmla="*/ 289522 h 315914"/>
                <a:gd name="connsiteX2" fmla="*/ 82153 w 866780"/>
                <a:gd name="connsiteY2" fmla="*/ 233561 h 315914"/>
                <a:gd name="connsiteX3" fmla="*/ 220268 w 866780"/>
                <a:gd name="connsiteY3" fmla="*/ 26392 h 315914"/>
                <a:gd name="connsiteX4" fmla="*/ 784627 w 866780"/>
                <a:gd name="connsiteY4" fmla="*/ 75208 h 315914"/>
                <a:gd name="connsiteX0" fmla="*/ 659610 w 741763"/>
                <a:gd name="connsiteY0" fmla="*/ 84535 h 342704"/>
                <a:gd name="connsiteX1" fmla="*/ 588172 w 741763"/>
                <a:gd name="connsiteY1" fmla="*/ 298849 h 342704"/>
                <a:gd name="connsiteX2" fmla="*/ 88106 w 741763"/>
                <a:gd name="connsiteY2" fmla="*/ 298849 h 342704"/>
                <a:gd name="connsiteX3" fmla="*/ 95251 w 741763"/>
                <a:gd name="connsiteY3" fmla="*/ 35719 h 342704"/>
                <a:gd name="connsiteX4" fmla="*/ 659610 w 741763"/>
                <a:gd name="connsiteY4" fmla="*/ 84535 h 342704"/>
                <a:gd name="connsiteX0" fmla="*/ 1056885 w 1139038"/>
                <a:gd name="connsiteY0" fmla="*/ 55333 h 348544"/>
                <a:gd name="connsiteX1" fmla="*/ 644925 w 1139038"/>
                <a:gd name="connsiteY1" fmla="*/ 304689 h 348544"/>
                <a:gd name="connsiteX2" fmla="*/ 144859 w 1139038"/>
                <a:gd name="connsiteY2" fmla="*/ 304689 h 348544"/>
                <a:gd name="connsiteX3" fmla="*/ 152004 w 1139038"/>
                <a:gd name="connsiteY3" fmla="*/ 41559 h 348544"/>
                <a:gd name="connsiteX4" fmla="*/ 1056885 w 1139038"/>
                <a:gd name="connsiteY4" fmla="*/ 55333 h 348544"/>
                <a:gd name="connsiteX0" fmla="*/ 1062839 w 1214843"/>
                <a:gd name="connsiteY0" fmla="*/ 55333 h 382644"/>
                <a:gd name="connsiteX1" fmla="*/ 1062839 w 1214843"/>
                <a:gd name="connsiteY1" fmla="*/ 341085 h 382644"/>
                <a:gd name="connsiteX2" fmla="*/ 150813 w 1214843"/>
                <a:gd name="connsiteY2" fmla="*/ 304689 h 382644"/>
                <a:gd name="connsiteX3" fmla="*/ 157958 w 1214843"/>
                <a:gd name="connsiteY3" fmla="*/ 41559 h 382644"/>
                <a:gd name="connsiteX4" fmla="*/ 1062839 w 1214843"/>
                <a:gd name="connsiteY4" fmla="*/ 55333 h 382644"/>
                <a:gd name="connsiteX0" fmla="*/ 1064295 w 1225030"/>
                <a:gd name="connsiteY0" fmla="*/ 55333 h 345388"/>
                <a:gd name="connsiteX1" fmla="*/ 1073026 w 1225030"/>
                <a:gd name="connsiteY1" fmla="*/ 285752 h 345388"/>
                <a:gd name="connsiteX2" fmla="*/ 152269 w 1225030"/>
                <a:gd name="connsiteY2" fmla="*/ 304689 h 345388"/>
                <a:gd name="connsiteX3" fmla="*/ 159414 w 1225030"/>
                <a:gd name="connsiteY3" fmla="*/ 41559 h 345388"/>
                <a:gd name="connsiteX4" fmla="*/ 1064295 w 1225030"/>
                <a:gd name="connsiteY4" fmla="*/ 55333 h 345388"/>
                <a:gd name="connsiteX0" fmla="*/ 1034396 w 1186665"/>
                <a:gd name="connsiteY0" fmla="*/ 52177 h 323295"/>
                <a:gd name="connsiteX1" fmla="*/ 1043127 w 1186665"/>
                <a:gd name="connsiteY1" fmla="*/ 282596 h 323295"/>
                <a:gd name="connsiteX2" fmla="*/ 257308 w 1186665"/>
                <a:gd name="connsiteY2" fmla="*/ 282596 h 323295"/>
                <a:gd name="connsiteX3" fmla="*/ 129515 w 1186665"/>
                <a:gd name="connsiteY3" fmla="*/ 38403 h 323295"/>
                <a:gd name="connsiteX4" fmla="*/ 1034396 w 1186665"/>
                <a:gd name="connsiteY4" fmla="*/ 52177 h 323295"/>
                <a:gd name="connsiteX0" fmla="*/ 1046302 w 1198571"/>
                <a:gd name="connsiteY0" fmla="*/ 52177 h 323296"/>
                <a:gd name="connsiteX1" fmla="*/ 1055033 w 1198571"/>
                <a:gd name="connsiteY1" fmla="*/ 282596 h 323296"/>
                <a:gd name="connsiteX2" fmla="*/ 197776 w 1198571"/>
                <a:gd name="connsiteY2" fmla="*/ 282597 h 323296"/>
                <a:gd name="connsiteX3" fmla="*/ 141421 w 1198571"/>
                <a:gd name="connsiteY3" fmla="*/ 38403 h 323296"/>
                <a:gd name="connsiteX4" fmla="*/ 1046302 w 1198571"/>
                <a:gd name="connsiteY4" fmla="*/ 52177 h 323296"/>
                <a:gd name="connsiteX0" fmla="*/ 979496 w 1129648"/>
                <a:gd name="connsiteY0" fmla="*/ 35719 h 304541"/>
                <a:gd name="connsiteX1" fmla="*/ 988227 w 1129648"/>
                <a:gd name="connsiteY1" fmla="*/ 266138 h 304541"/>
                <a:gd name="connsiteX2" fmla="*/ 130970 w 1129648"/>
                <a:gd name="connsiteY2" fmla="*/ 266139 h 304541"/>
                <a:gd name="connsiteX3" fmla="*/ 202408 w 1129648"/>
                <a:gd name="connsiteY3" fmla="*/ 51824 h 304541"/>
                <a:gd name="connsiteX4" fmla="*/ 979496 w 1129648"/>
                <a:gd name="connsiteY4" fmla="*/ 35719 h 304541"/>
                <a:gd name="connsiteX0" fmla="*/ 845350 w 1107290"/>
                <a:gd name="connsiteY0" fmla="*/ 35720 h 285753"/>
                <a:gd name="connsiteX1" fmla="*/ 988227 w 1107290"/>
                <a:gd name="connsiteY1" fmla="*/ 250033 h 285753"/>
                <a:gd name="connsiteX2" fmla="*/ 130970 w 1107290"/>
                <a:gd name="connsiteY2" fmla="*/ 250034 h 285753"/>
                <a:gd name="connsiteX3" fmla="*/ 202408 w 1107290"/>
                <a:gd name="connsiteY3" fmla="*/ 35719 h 285753"/>
                <a:gd name="connsiteX4" fmla="*/ 845350 w 1107290"/>
                <a:gd name="connsiteY4" fmla="*/ 35720 h 285753"/>
                <a:gd name="connsiteX0" fmla="*/ 845350 w 1107290"/>
                <a:gd name="connsiteY0" fmla="*/ 35720 h 285753"/>
                <a:gd name="connsiteX1" fmla="*/ 988227 w 1107290"/>
                <a:gd name="connsiteY1" fmla="*/ 250033 h 285753"/>
                <a:gd name="connsiteX2" fmla="*/ 130970 w 1107290"/>
                <a:gd name="connsiteY2" fmla="*/ 250034 h 285753"/>
                <a:gd name="connsiteX3" fmla="*/ 202408 w 1107290"/>
                <a:gd name="connsiteY3" fmla="*/ 35719 h 285753"/>
                <a:gd name="connsiteX4" fmla="*/ 845350 w 1107290"/>
                <a:gd name="connsiteY4" fmla="*/ 35720 h 285753"/>
                <a:gd name="connsiteX0" fmla="*/ 845350 w 1107290"/>
                <a:gd name="connsiteY0" fmla="*/ 35720 h 279471"/>
                <a:gd name="connsiteX1" fmla="*/ 988227 w 1107290"/>
                <a:gd name="connsiteY1" fmla="*/ 250033 h 279471"/>
                <a:gd name="connsiteX2" fmla="*/ 130970 w 1107290"/>
                <a:gd name="connsiteY2" fmla="*/ 250034 h 279471"/>
                <a:gd name="connsiteX3" fmla="*/ 202408 w 1107290"/>
                <a:gd name="connsiteY3" fmla="*/ 35719 h 279471"/>
                <a:gd name="connsiteX4" fmla="*/ 845350 w 1107290"/>
                <a:gd name="connsiteY4" fmla="*/ 35720 h 27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290" h="279471">
                  <a:moveTo>
                    <a:pt x="845350" y="35720"/>
                  </a:moveTo>
                  <a:cubicBezTo>
                    <a:pt x="976320" y="71439"/>
                    <a:pt x="1107290" y="214314"/>
                    <a:pt x="988227" y="250033"/>
                  </a:cubicBezTo>
                  <a:cubicBezTo>
                    <a:pt x="856920" y="272155"/>
                    <a:pt x="345712" y="279471"/>
                    <a:pt x="130970" y="250034"/>
                  </a:cubicBezTo>
                  <a:cubicBezTo>
                    <a:pt x="0" y="214315"/>
                    <a:pt x="83345" y="71438"/>
                    <a:pt x="202408" y="35719"/>
                  </a:cubicBezTo>
                  <a:cubicBezTo>
                    <a:pt x="321471" y="0"/>
                    <a:pt x="714380" y="1"/>
                    <a:pt x="845350" y="357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/>
            <p:cNvSpPr/>
            <p:nvPr/>
          </p:nvSpPr>
          <p:spPr>
            <a:xfrm>
              <a:off x="2644382" y="-3367592"/>
              <a:ext cx="604830" cy="2145025"/>
            </a:xfrm>
            <a:custGeom>
              <a:avLst/>
              <a:gdLst>
                <a:gd name="connsiteX0" fmla="*/ 442569 w 925372"/>
                <a:gd name="connsiteY0" fmla="*/ 2229917 h 2357932"/>
                <a:gd name="connsiteX1" fmla="*/ 215798 w 925372"/>
                <a:gd name="connsiteY1" fmla="*/ 2354275 h 2357932"/>
                <a:gd name="connsiteX2" fmla="*/ 18288 w 925372"/>
                <a:gd name="connsiteY2" fmla="*/ 2215286 h 2357932"/>
                <a:gd name="connsiteX3" fmla="*/ 106070 w 925372"/>
                <a:gd name="connsiteY3" fmla="*/ 1498397 h 2357932"/>
                <a:gd name="connsiteX4" fmla="*/ 245059 w 925372"/>
                <a:gd name="connsiteY4" fmla="*/ 525475 h 2357932"/>
                <a:gd name="connsiteX5" fmla="*/ 471830 w 925372"/>
                <a:gd name="connsiteY5" fmla="*/ 79248 h 2357932"/>
                <a:gd name="connsiteX6" fmla="*/ 808329 w 925372"/>
                <a:gd name="connsiteY6" fmla="*/ 49987 h 2357932"/>
                <a:gd name="connsiteX7" fmla="*/ 903427 w 925372"/>
                <a:gd name="connsiteY7" fmla="*/ 232867 h 2357932"/>
                <a:gd name="connsiteX8" fmla="*/ 683971 w 925372"/>
                <a:gd name="connsiteY8" fmla="*/ 306019 h 2357932"/>
                <a:gd name="connsiteX9" fmla="*/ 435254 w 925372"/>
                <a:gd name="connsiteY9" fmla="*/ 415747 h 2357932"/>
                <a:gd name="connsiteX10" fmla="*/ 362102 w 925372"/>
                <a:gd name="connsiteY10" fmla="*/ 1213104 h 2357932"/>
                <a:gd name="connsiteX11" fmla="*/ 340156 w 925372"/>
                <a:gd name="connsiteY11" fmla="*/ 1622755 h 2357932"/>
                <a:gd name="connsiteX12" fmla="*/ 435254 w 925372"/>
                <a:gd name="connsiteY12" fmla="*/ 1805635 h 2357932"/>
                <a:gd name="connsiteX13" fmla="*/ 852220 w 925372"/>
                <a:gd name="connsiteY13" fmla="*/ 1820265 h 2357932"/>
                <a:gd name="connsiteX14" fmla="*/ 874166 w 925372"/>
                <a:gd name="connsiteY14" fmla="*/ 2003145 h 2357932"/>
                <a:gd name="connsiteX15" fmla="*/ 647395 w 925372"/>
                <a:gd name="connsiteY15" fmla="*/ 2164080 h 2357932"/>
                <a:gd name="connsiteX0" fmla="*/ 442569 w 925372"/>
                <a:gd name="connsiteY0" fmla="*/ 2229917 h 2357932"/>
                <a:gd name="connsiteX1" fmla="*/ 215798 w 925372"/>
                <a:gd name="connsiteY1" fmla="*/ 2354275 h 2357932"/>
                <a:gd name="connsiteX2" fmla="*/ 18288 w 925372"/>
                <a:gd name="connsiteY2" fmla="*/ 2215286 h 2357932"/>
                <a:gd name="connsiteX3" fmla="*/ 106070 w 925372"/>
                <a:gd name="connsiteY3" fmla="*/ 1498397 h 2357932"/>
                <a:gd name="connsiteX4" fmla="*/ 245059 w 925372"/>
                <a:gd name="connsiteY4" fmla="*/ 525475 h 2357932"/>
                <a:gd name="connsiteX5" fmla="*/ 471830 w 925372"/>
                <a:gd name="connsiteY5" fmla="*/ 79248 h 2357932"/>
                <a:gd name="connsiteX6" fmla="*/ 808329 w 925372"/>
                <a:gd name="connsiteY6" fmla="*/ 49987 h 2357932"/>
                <a:gd name="connsiteX7" fmla="*/ 903427 w 925372"/>
                <a:gd name="connsiteY7" fmla="*/ 232867 h 2357932"/>
                <a:gd name="connsiteX8" fmla="*/ 683971 w 925372"/>
                <a:gd name="connsiteY8" fmla="*/ 306019 h 2357932"/>
                <a:gd name="connsiteX9" fmla="*/ 435254 w 925372"/>
                <a:gd name="connsiteY9" fmla="*/ 415747 h 2357932"/>
                <a:gd name="connsiteX10" fmla="*/ 362102 w 925372"/>
                <a:gd name="connsiteY10" fmla="*/ 1213104 h 2357932"/>
                <a:gd name="connsiteX11" fmla="*/ 340156 w 925372"/>
                <a:gd name="connsiteY11" fmla="*/ 1622755 h 2357932"/>
                <a:gd name="connsiteX12" fmla="*/ 435254 w 925372"/>
                <a:gd name="connsiteY12" fmla="*/ 1805635 h 2357932"/>
                <a:gd name="connsiteX13" fmla="*/ 852220 w 925372"/>
                <a:gd name="connsiteY13" fmla="*/ 1820265 h 2357932"/>
                <a:gd name="connsiteX14" fmla="*/ 874166 w 925372"/>
                <a:gd name="connsiteY14" fmla="*/ 2003145 h 2357932"/>
                <a:gd name="connsiteX15" fmla="*/ 647395 w 925372"/>
                <a:gd name="connsiteY15" fmla="*/ 2164080 h 2357932"/>
                <a:gd name="connsiteX16" fmla="*/ 442569 w 925372"/>
                <a:gd name="connsiteY16" fmla="*/ 2229917 h 2357932"/>
                <a:gd name="connsiteX0" fmla="*/ 442569 w 942441"/>
                <a:gd name="connsiteY0" fmla="*/ 2229917 h 2357932"/>
                <a:gd name="connsiteX1" fmla="*/ 215798 w 942441"/>
                <a:gd name="connsiteY1" fmla="*/ 2354275 h 2357932"/>
                <a:gd name="connsiteX2" fmla="*/ 18288 w 942441"/>
                <a:gd name="connsiteY2" fmla="*/ 2215286 h 2357932"/>
                <a:gd name="connsiteX3" fmla="*/ 106070 w 942441"/>
                <a:gd name="connsiteY3" fmla="*/ 1498397 h 2357932"/>
                <a:gd name="connsiteX4" fmla="*/ 245059 w 942441"/>
                <a:gd name="connsiteY4" fmla="*/ 525475 h 2357932"/>
                <a:gd name="connsiteX5" fmla="*/ 471830 w 942441"/>
                <a:gd name="connsiteY5" fmla="*/ 79248 h 2357932"/>
                <a:gd name="connsiteX6" fmla="*/ 808329 w 942441"/>
                <a:gd name="connsiteY6" fmla="*/ 49987 h 2357932"/>
                <a:gd name="connsiteX7" fmla="*/ 903427 w 942441"/>
                <a:gd name="connsiteY7" fmla="*/ 232867 h 2357932"/>
                <a:gd name="connsiteX8" fmla="*/ 683971 w 942441"/>
                <a:gd name="connsiteY8" fmla="*/ 306019 h 2357932"/>
                <a:gd name="connsiteX9" fmla="*/ 435254 w 942441"/>
                <a:gd name="connsiteY9" fmla="*/ 415747 h 2357932"/>
                <a:gd name="connsiteX10" fmla="*/ 362102 w 942441"/>
                <a:gd name="connsiteY10" fmla="*/ 1213104 h 2357932"/>
                <a:gd name="connsiteX11" fmla="*/ 340156 w 942441"/>
                <a:gd name="connsiteY11" fmla="*/ 1622755 h 2357932"/>
                <a:gd name="connsiteX12" fmla="*/ 435254 w 942441"/>
                <a:gd name="connsiteY12" fmla="*/ 1805635 h 2357932"/>
                <a:gd name="connsiteX13" fmla="*/ 852220 w 942441"/>
                <a:gd name="connsiteY13" fmla="*/ 1820265 h 2357932"/>
                <a:gd name="connsiteX14" fmla="*/ 874166 w 942441"/>
                <a:gd name="connsiteY14" fmla="*/ 2003145 h 2357932"/>
                <a:gd name="connsiteX15" fmla="*/ 442569 w 942441"/>
                <a:gd name="connsiteY15" fmla="*/ 2229917 h 2357932"/>
                <a:gd name="connsiteX0" fmla="*/ 650700 w 925372"/>
                <a:gd name="connsiteY0" fmla="*/ 2181687 h 2359875"/>
                <a:gd name="connsiteX1" fmla="*/ 215798 w 925372"/>
                <a:gd name="connsiteY1" fmla="*/ 2354275 h 2359875"/>
                <a:gd name="connsiteX2" fmla="*/ 18288 w 925372"/>
                <a:gd name="connsiteY2" fmla="*/ 2215286 h 2359875"/>
                <a:gd name="connsiteX3" fmla="*/ 106070 w 925372"/>
                <a:gd name="connsiteY3" fmla="*/ 1498397 h 2359875"/>
                <a:gd name="connsiteX4" fmla="*/ 245059 w 925372"/>
                <a:gd name="connsiteY4" fmla="*/ 525475 h 2359875"/>
                <a:gd name="connsiteX5" fmla="*/ 471830 w 925372"/>
                <a:gd name="connsiteY5" fmla="*/ 79248 h 2359875"/>
                <a:gd name="connsiteX6" fmla="*/ 808329 w 925372"/>
                <a:gd name="connsiteY6" fmla="*/ 49987 h 2359875"/>
                <a:gd name="connsiteX7" fmla="*/ 903427 w 925372"/>
                <a:gd name="connsiteY7" fmla="*/ 232867 h 2359875"/>
                <a:gd name="connsiteX8" fmla="*/ 683971 w 925372"/>
                <a:gd name="connsiteY8" fmla="*/ 306019 h 2359875"/>
                <a:gd name="connsiteX9" fmla="*/ 435254 w 925372"/>
                <a:gd name="connsiteY9" fmla="*/ 415747 h 2359875"/>
                <a:gd name="connsiteX10" fmla="*/ 362102 w 925372"/>
                <a:gd name="connsiteY10" fmla="*/ 1213104 h 2359875"/>
                <a:gd name="connsiteX11" fmla="*/ 340156 w 925372"/>
                <a:gd name="connsiteY11" fmla="*/ 1622755 h 2359875"/>
                <a:gd name="connsiteX12" fmla="*/ 435254 w 925372"/>
                <a:gd name="connsiteY12" fmla="*/ 1805635 h 2359875"/>
                <a:gd name="connsiteX13" fmla="*/ 852220 w 925372"/>
                <a:gd name="connsiteY13" fmla="*/ 1820265 h 2359875"/>
                <a:gd name="connsiteX14" fmla="*/ 874166 w 925372"/>
                <a:gd name="connsiteY14" fmla="*/ 2003145 h 2359875"/>
                <a:gd name="connsiteX15" fmla="*/ 650700 w 925372"/>
                <a:gd name="connsiteY15" fmla="*/ 2181687 h 2359875"/>
                <a:gd name="connsiteX0" fmla="*/ 650700 w 924153"/>
                <a:gd name="connsiteY0" fmla="*/ 2181687 h 2359875"/>
                <a:gd name="connsiteX1" fmla="*/ 215798 w 924153"/>
                <a:gd name="connsiteY1" fmla="*/ 2354275 h 2359875"/>
                <a:gd name="connsiteX2" fmla="*/ 18288 w 924153"/>
                <a:gd name="connsiteY2" fmla="*/ 2215286 h 2359875"/>
                <a:gd name="connsiteX3" fmla="*/ 106070 w 924153"/>
                <a:gd name="connsiteY3" fmla="*/ 1498397 h 2359875"/>
                <a:gd name="connsiteX4" fmla="*/ 245059 w 924153"/>
                <a:gd name="connsiteY4" fmla="*/ 525475 h 2359875"/>
                <a:gd name="connsiteX5" fmla="*/ 471830 w 924153"/>
                <a:gd name="connsiteY5" fmla="*/ 79248 h 2359875"/>
                <a:gd name="connsiteX6" fmla="*/ 808329 w 924153"/>
                <a:gd name="connsiteY6" fmla="*/ 49987 h 2359875"/>
                <a:gd name="connsiteX7" fmla="*/ 903427 w 924153"/>
                <a:gd name="connsiteY7" fmla="*/ 232867 h 2359875"/>
                <a:gd name="connsiteX8" fmla="*/ 683971 w 924153"/>
                <a:gd name="connsiteY8" fmla="*/ 306019 h 2359875"/>
                <a:gd name="connsiteX9" fmla="*/ 435254 w 924153"/>
                <a:gd name="connsiteY9" fmla="*/ 415747 h 2359875"/>
                <a:gd name="connsiteX10" fmla="*/ 362102 w 924153"/>
                <a:gd name="connsiteY10" fmla="*/ 1213104 h 2359875"/>
                <a:gd name="connsiteX11" fmla="*/ 340156 w 924153"/>
                <a:gd name="connsiteY11" fmla="*/ 1622755 h 2359875"/>
                <a:gd name="connsiteX12" fmla="*/ 579262 w 924153"/>
                <a:gd name="connsiteY12" fmla="*/ 1753059 h 2359875"/>
                <a:gd name="connsiteX13" fmla="*/ 852220 w 924153"/>
                <a:gd name="connsiteY13" fmla="*/ 1820265 h 2359875"/>
                <a:gd name="connsiteX14" fmla="*/ 874166 w 924153"/>
                <a:gd name="connsiteY14" fmla="*/ 2003145 h 2359875"/>
                <a:gd name="connsiteX15" fmla="*/ 650700 w 924153"/>
                <a:gd name="connsiteY15" fmla="*/ 2181687 h 2359875"/>
                <a:gd name="connsiteX0" fmla="*/ 650700 w 924153"/>
                <a:gd name="connsiteY0" fmla="*/ 2181687 h 2359875"/>
                <a:gd name="connsiteX1" fmla="*/ 215798 w 924153"/>
                <a:gd name="connsiteY1" fmla="*/ 2354275 h 2359875"/>
                <a:gd name="connsiteX2" fmla="*/ 18288 w 924153"/>
                <a:gd name="connsiteY2" fmla="*/ 2215286 h 2359875"/>
                <a:gd name="connsiteX3" fmla="*/ 106070 w 924153"/>
                <a:gd name="connsiteY3" fmla="*/ 1498397 h 2359875"/>
                <a:gd name="connsiteX4" fmla="*/ 245059 w 924153"/>
                <a:gd name="connsiteY4" fmla="*/ 525475 h 2359875"/>
                <a:gd name="connsiteX5" fmla="*/ 471830 w 924153"/>
                <a:gd name="connsiteY5" fmla="*/ 79248 h 2359875"/>
                <a:gd name="connsiteX6" fmla="*/ 808329 w 924153"/>
                <a:gd name="connsiteY6" fmla="*/ 49987 h 2359875"/>
                <a:gd name="connsiteX7" fmla="*/ 903427 w 924153"/>
                <a:gd name="connsiteY7" fmla="*/ 232867 h 2359875"/>
                <a:gd name="connsiteX8" fmla="*/ 683971 w 924153"/>
                <a:gd name="connsiteY8" fmla="*/ 306019 h 2359875"/>
                <a:gd name="connsiteX9" fmla="*/ 435254 w 924153"/>
                <a:gd name="connsiteY9" fmla="*/ 415747 h 2359875"/>
                <a:gd name="connsiteX10" fmla="*/ 362102 w 924153"/>
                <a:gd name="connsiteY10" fmla="*/ 1213104 h 2359875"/>
                <a:gd name="connsiteX11" fmla="*/ 507825 w 924153"/>
                <a:gd name="connsiteY11" fmla="*/ 1610183 h 2359875"/>
                <a:gd name="connsiteX12" fmla="*/ 579262 w 924153"/>
                <a:gd name="connsiteY12" fmla="*/ 1753059 h 2359875"/>
                <a:gd name="connsiteX13" fmla="*/ 852220 w 924153"/>
                <a:gd name="connsiteY13" fmla="*/ 1820265 h 2359875"/>
                <a:gd name="connsiteX14" fmla="*/ 874166 w 924153"/>
                <a:gd name="connsiteY14" fmla="*/ 2003145 h 2359875"/>
                <a:gd name="connsiteX15" fmla="*/ 650700 w 924153"/>
                <a:gd name="connsiteY15" fmla="*/ 2181687 h 2359875"/>
                <a:gd name="connsiteX0" fmla="*/ 650700 w 972808"/>
                <a:gd name="connsiteY0" fmla="*/ 2181687 h 2359875"/>
                <a:gd name="connsiteX1" fmla="*/ 215798 w 972808"/>
                <a:gd name="connsiteY1" fmla="*/ 2354275 h 2359875"/>
                <a:gd name="connsiteX2" fmla="*/ 18288 w 972808"/>
                <a:gd name="connsiteY2" fmla="*/ 2215286 h 2359875"/>
                <a:gd name="connsiteX3" fmla="*/ 106070 w 972808"/>
                <a:gd name="connsiteY3" fmla="*/ 1498397 h 2359875"/>
                <a:gd name="connsiteX4" fmla="*/ 245059 w 972808"/>
                <a:gd name="connsiteY4" fmla="*/ 525475 h 2359875"/>
                <a:gd name="connsiteX5" fmla="*/ 471830 w 972808"/>
                <a:gd name="connsiteY5" fmla="*/ 79248 h 2359875"/>
                <a:gd name="connsiteX6" fmla="*/ 808329 w 972808"/>
                <a:gd name="connsiteY6" fmla="*/ 49987 h 2359875"/>
                <a:gd name="connsiteX7" fmla="*/ 903427 w 972808"/>
                <a:gd name="connsiteY7" fmla="*/ 232867 h 2359875"/>
                <a:gd name="connsiteX8" fmla="*/ 683971 w 972808"/>
                <a:gd name="connsiteY8" fmla="*/ 306019 h 2359875"/>
                <a:gd name="connsiteX9" fmla="*/ 435254 w 972808"/>
                <a:gd name="connsiteY9" fmla="*/ 415747 h 2359875"/>
                <a:gd name="connsiteX10" fmla="*/ 362102 w 972808"/>
                <a:gd name="connsiteY10" fmla="*/ 1213104 h 2359875"/>
                <a:gd name="connsiteX11" fmla="*/ 507825 w 972808"/>
                <a:gd name="connsiteY11" fmla="*/ 1610183 h 2359875"/>
                <a:gd name="connsiteX12" fmla="*/ 150635 w 972808"/>
                <a:gd name="connsiteY12" fmla="*/ 2181687 h 2359875"/>
                <a:gd name="connsiteX13" fmla="*/ 852220 w 972808"/>
                <a:gd name="connsiteY13" fmla="*/ 1820265 h 2359875"/>
                <a:gd name="connsiteX14" fmla="*/ 874166 w 972808"/>
                <a:gd name="connsiteY14" fmla="*/ 2003145 h 2359875"/>
                <a:gd name="connsiteX15" fmla="*/ 650700 w 972808"/>
                <a:gd name="connsiteY15" fmla="*/ 2181687 h 2359875"/>
                <a:gd name="connsiteX0" fmla="*/ 650700 w 924153"/>
                <a:gd name="connsiteY0" fmla="*/ 2181687 h 2359875"/>
                <a:gd name="connsiteX1" fmla="*/ 215798 w 924153"/>
                <a:gd name="connsiteY1" fmla="*/ 2354275 h 2359875"/>
                <a:gd name="connsiteX2" fmla="*/ 18288 w 924153"/>
                <a:gd name="connsiteY2" fmla="*/ 2215286 h 2359875"/>
                <a:gd name="connsiteX3" fmla="*/ 106070 w 924153"/>
                <a:gd name="connsiteY3" fmla="*/ 1498397 h 2359875"/>
                <a:gd name="connsiteX4" fmla="*/ 245059 w 924153"/>
                <a:gd name="connsiteY4" fmla="*/ 525475 h 2359875"/>
                <a:gd name="connsiteX5" fmla="*/ 471830 w 924153"/>
                <a:gd name="connsiteY5" fmla="*/ 79248 h 2359875"/>
                <a:gd name="connsiteX6" fmla="*/ 808329 w 924153"/>
                <a:gd name="connsiteY6" fmla="*/ 49987 h 2359875"/>
                <a:gd name="connsiteX7" fmla="*/ 903427 w 924153"/>
                <a:gd name="connsiteY7" fmla="*/ 232867 h 2359875"/>
                <a:gd name="connsiteX8" fmla="*/ 683971 w 924153"/>
                <a:gd name="connsiteY8" fmla="*/ 306019 h 2359875"/>
                <a:gd name="connsiteX9" fmla="*/ 435254 w 924153"/>
                <a:gd name="connsiteY9" fmla="*/ 415747 h 2359875"/>
                <a:gd name="connsiteX10" fmla="*/ 362102 w 924153"/>
                <a:gd name="connsiteY10" fmla="*/ 1213104 h 2359875"/>
                <a:gd name="connsiteX11" fmla="*/ 507825 w 924153"/>
                <a:gd name="connsiteY11" fmla="*/ 1610183 h 2359875"/>
                <a:gd name="connsiteX12" fmla="*/ 579262 w 924153"/>
                <a:gd name="connsiteY12" fmla="*/ 1824497 h 2359875"/>
                <a:gd name="connsiteX13" fmla="*/ 852220 w 924153"/>
                <a:gd name="connsiteY13" fmla="*/ 1820265 h 2359875"/>
                <a:gd name="connsiteX14" fmla="*/ 874166 w 924153"/>
                <a:gd name="connsiteY14" fmla="*/ 2003145 h 2359875"/>
                <a:gd name="connsiteX15" fmla="*/ 650700 w 924153"/>
                <a:gd name="connsiteY15" fmla="*/ 2181687 h 2359875"/>
                <a:gd name="connsiteX0" fmla="*/ 650700 w 924153"/>
                <a:gd name="connsiteY0" fmla="*/ 2181687 h 2359875"/>
                <a:gd name="connsiteX1" fmla="*/ 215798 w 924153"/>
                <a:gd name="connsiteY1" fmla="*/ 2354275 h 2359875"/>
                <a:gd name="connsiteX2" fmla="*/ 18288 w 924153"/>
                <a:gd name="connsiteY2" fmla="*/ 2215286 h 2359875"/>
                <a:gd name="connsiteX3" fmla="*/ 106070 w 924153"/>
                <a:gd name="connsiteY3" fmla="*/ 1498397 h 2359875"/>
                <a:gd name="connsiteX4" fmla="*/ 245059 w 924153"/>
                <a:gd name="connsiteY4" fmla="*/ 525475 h 2359875"/>
                <a:gd name="connsiteX5" fmla="*/ 471830 w 924153"/>
                <a:gd name="connsiteY5" fmla="*/ 79248 h 2359875"/>
                <a:gd name="connsiteX6" fmla="*/ 808329 w 924153"/>
                <a:gd name="connsiteY6" fmla="*/ 49987 h 2359875"/>
                <a:gd name="connsiteX7" fmla="*/ 903427 w 924153"/>
                <a:gd name="connsiteY7" fmla="*/ 232867 h 2359875"/>
                <a:gd name="connsiteX8" fmla="*/ 683971 w 924153"/>
                <a:gd name="connsiteY8" fmla="*/ 306019 h 2359875"/>
                <a:gd name="connsiteX9" fmla="*/ 435254 w 924153"/>
                <a:gd name="connsiteY9" fmla="*/ 415747 h 2359875"/>
                <a:gd name="connsiteX10" fmla="*/ 362102 w 924153"/>
                <a:gd name="connsiteY10" fmla="*/ 1213104 h 2359875"/>
                <a:gd name="connsiteX11" fmla="*/ 507825 w 924153"/>
                <a:gd name="connsiteY11" fmla="*/ 1610183 h 2359875"/>
                <a:gd name="connsiteX12" fmla="*/ 507825 w 924153"/>
                <a:gd name="connsiteY12" fmla="*/ 1753059 h 2359875"/>
                <a:gd name="connsiteX13" fmla="*/ 852220 w 924153"/>
                <a:gd name="connsiteY13" fmla="*/ 1820265 h 2359875"/>
                <a:gd name="connsiteX14" fmla="*/ 874166 w 924153"/>
                <a:gd name="connsiteY14" fmla="*/ 2003145 h 2359875"/>
                <a:gd name="connsiteX15" fmla="*/ 650700 w 924153"/>
                <a:gd name="connsiteY15" fmla="*/ 2181687 h 2359875"/>
                <a:gd name="connsiteX0" fmla="*/ 650700 w 924153"/>
                <a:gd name="connsiteY0" fmla="*/ 2181687 h 2359875"/>
                <a:gd name="connsiteX1" fmla="*/ 215798 w 924153"/>
                <a:gd name="connsiteY1" fmla="*/ 2354275 h 2359875"/>
                <a:gd name="connsiteX2" fmla="*/ 18288 w 924153"/>
                <a:gd name="connsiteY2" fmla="*/ 2215286 h 2359875"/>
                <a:gd name="connsiteX3" fmla="*/ 106070 w 924153"/>
                <a:gd name="connsiteY3" fmla="*/ 1498397 h 2359875"/>
                <a:gd name="connsiteX4" fmla="*/ 245059 w 924153"/>
                <a:gd name="connsiteY4" fmla="*/ 525475 h 2359875"/>
                <a:gd name="connsiteX5" fmla="*/ 471830 w 924153"/>
                <a:gd name="connsiteY5" fmla="*/ 79248 h 2359875"/>
                <a:gd name="connsiteX6" fmla="*/ 808329 w 924153"/>
                <a:gd name="connsiteY6" fmla="*/ 49987 h 2359875"/>
                <a:gd name="connsiteX7" fmla="*/ 903427 w 924153"/>
                <a:gd name="connsiteY7" fmla="*/ 232867 h 2359875"/>
                <a:gd name="connsiteX8" fmla="*/ 683971 w 924153"/>
                <a:gd name="connsiteY8" fmla="*/ 306019 h 2359875"/>
                <a:gd name="connsiteX9" fmla="*/ 435254 w 924153"/>
                <a:gd name="connsiteY9" fmla="*/ 415747 h 2359875"/>
                <a:gd name="connsiteX10" fmla="*/ 507825 w 924153"/>
                <a:gd name="connsiteY10" fmla="*/ 1181555 h 2359875"/>
                <a:gd name="connsiteX11" fmla="*/ 507825 w 924153"/>
                <a:gd name="connsiteY11" fmla="*/ 1610183 h 2359875"/>
                <a:gd name="connsiteX12" fmla="*/ 507825 w 924153"/>
                <a:gd name="connsiteY12" fmla="*/ 1753059 h 2359875"/>
                <a:gd name="connsiteX13" fmla="*/ 852220 w 924153"/>
                <a:gd name="connsiteY13" fmla="*/ 1820265 h 2359875"/>
                <a:gd name="connsiteX14" fmla="*/ 874166 w 924153"/>
                <a:gd name="connsiteY14" fmla="*/ 2003145 h 2359875"/>
                <a:gd name="connsiteX15" fmla="*/ 650700 w 924153"/>
                <a:gd name="connsiteY15" fmla="*/ 2181687 h 2359875"/>
                <a:gd name="connsiteX0" fmla="*/ 650700 w 924153"/>
                <a:gd name="connsiteY0" fmla="*/ 2181687 h 2359875"/>
                <a:gd name="connsiteX1" fmla="*/ 215798 w 924153"/>
                <a:gd name="connsiteY1" fmla="*/ 2354275 h 2359875"/>
                <a:gd name="connsiteX2" fmla="*/ 18288 w 924153"/>
                <a:gd name="connsiteY2" fmla="*/ 2215286 h 2359875"/>
                <a:gd name="connsiteX3" fmla="*/ 106070 w 924153"/>
                <a:gd name="connsiteY3" fmla="*/ 1498397 h 2359875"/>
                <a:gd name="connsiteX4" fmla="*/ 245059 w 924153"/>
                <a:gd name="connsiteY4" fmla="*/ 525475 h 2359875"/>
                <a:gd name="connsiteX5" fmla="*/ 471830 w 924153"/>
                <a:gd name="connsiteY5" fmla="*/ 79248 h 2359875"/>
                <a:gd name="connsiteX6" fmla="*/ 808329 w 924153"/>
                <a:gd name="connsiteY6" fmla="*/ 49987 h 2359875"/>
                <a:gd name="connsiteX7" fmla="*/ 903427 w 924153"/>
                <a:gd name="connsiteY7" fmla="*/ 232867 h 2359875"/>
                <a:gd name="connsiteX8" fmla="*/ 683971 w 924153"/>
                <a:gd name="connsiteY8" fmla="*/ 306019 h 2359875"/>
                <a:gd name="connsiteX9" fmla="*/ 507825 w 924153"/>
                <a:gd name="connsiteY9" fmla="*/ 467175 h 2359875"/>
                <a:gd name="connsiteX10" fmla="*/ 507825 w 924153"/>
                <a:gd name="connsiteY10" fmla="*/ 1181555 h 2359875"/>
                <a:gd name="connsiteX11" fmla="*/ 507825 w 924153"/>
                <a:gd name="connsiteY11" fmla="*/ 1610183 h 2359875"/>
                <a:gd name="connsiteX12" fmla="*/ 507825 w 924153"/>
                <a:gd name="connsiteY12" fmla="*/ 1753059 h 2359875"/>
                <a:gd name="connsiteX13" fmla="*/ 852220 w 924153"/>
                <a:gd name="connsiteY13" fmla="*/ 1820265 h 2359875"/>
                <a:gd name="connsiteX14" fmla="*/ 874166 w 924153"/>
                <a:gd name="connsiteY14" fmla="*/ 2003145 h 2359875"/>
                <a:gd name="connsiteX15" fmla="*/ 650700 w 924153"/>
                <a:gd name="connsiteY15" fmla="*/ 2181687 h 2359875"/>
                <a:gd name="connsiteX0" fmla="*/ 650700 w 1465877"/>
                <a:gd name="connsiteY0" fmla="*/ 2181687 h 2359875"/>
                <a:gd name="connsiteX1" fmla="*/ 215798 w 1465877"/>
                <a:gd name="connsiteY1" fmla="*/ 2354275 h 2359875"/>
                <a:gd name="connsiteX2" fmla="*/ 18288 w 1465877"/>
                <a:gd name="connsiteY2" fmla="*/ 2215286 h 2359875"/>
                <a:gd name="connsiteX3" fmla="*/ 106070 w 1465877"/>
                <a:gd name="connsiteY3" fmla="*/ 1498397 h 2359875"/>
                <a:gd name="connsiteX4" fmla="*/ 245059 w 1465877"/>
                <a:gd name="connsiteY4" fmla="*/ 525475 h 2359875"/>
                <a:gd name="connsiteX5" fmla="*/ 471830 w 1465877"/>
                <a:gd name="connsiteY5" fmla="*/ 79248 h 2359875"/>
                <a:gd name="connsiteX6" fmla="*/ 808329 w 1465877"/>
                <a:gd name="connsiteY6" fmla="*/ 49987 h 2359875"/>
                <a:gd name="connsiteX7" fmla="*/ 903427 w 1465877"/>
                <a:gd name="connsiteY7" fmla="*/ 232867 h 2359875"/>
                <a:gd name="connsiteX8" fmla="*/ 683971 w 1465877"/>
                <a:gd name="connsiteY8" fmla="*/ 306019 h 2359875"/>
                <a:gd name="connsiteX9" fmla="*/ 1436519 w 1465877"/>
                <a:gd name="connsiteY9" fmla="*/ 395737 h 2359875"/>
                <a:gd name="connsiteX10" fmla="*/ 507825 w 1465877"/>
                <a:gd name="connsiteY10" fmla="*/ 1181555 h 2359875"/>
                <a:gd name="connsiteX11" fmla="*/ 507825 w 1465877"/>
                <a:gd name="connsiteY11" fmla="*/ 1610183 h 2359875"/>
                <a:gd name="connsiteX12" fmla="*/ 507825 w 1465877"/>
                <a:gd name="connsiteY12" fmla="*/ 1753059 h 2359875"/>
                <a:gd name="connsiteX13" fmla="*/ 852220 w 1465877"/>
                <a:gd name="connsiteY13" fmla="*/ 1820265 h 2359875"/>
                <a:gd name="connsiteX14" fmla="*/ 874166 w 1465877"/>
                <a:gd name="connsiteY14" fmla="*/ 2003145 h 2359875"/>
                <a:gd name="connsiteX15" fmla="*/ 650700 w 1465877"/>
                <a:gd name="connsiteY15" fmla="*/ 2181687 h 2359875"/>
                <a:gd name="connsiteX0" fmla="*/ 650700 w 924153"/>
                <a:gd name="connsiteY0" fmla="*/ 2181687 h 2359875"/>
                <a:gd name="connsiteX1" fmla="*/ 215798 w 924153"/>
                <a:gd name="connsiteY1" fmla="*/ 2354275 h 2359875"/>
                <a:gd name="connsiteX2" fmla="*/ 18288 w 924153"/>
                <a:gd name="connsiteY2" fmla="*/ 2215286 h 2359875"/>
                <a:gd name="connsiteX3" fmla="*/ 106070 w 924153"/>
                <a:gd name="connsiteY3" fmla="*/ 1498397 h 2359875"/>
                <a:gd name="connsiteX4" fmla="*/ 245059 w 924153"/>
                <a:gd name="connsiteY4" fmla="*/ 525475 h 2359875"/>
                <a:gd name="connsiteX5" fmla="*/ 471830 w 924153"/>
                <a:gd name="connsiteY5" fmla="*/ 79248 h 2359875"/>
                <a:gd name="connsiteX6" fmla="*/ 808329 w 924153"/>
                <a:gd name="connsiteY6" fmla="*/ 49987 h 2359875"/>
                <a:gd name="connsiteX7" fmla="*/ 903427 w 924153"/>
                <a:gd name="connsiteY7" fmla="*/ 232867 h 2359875"/>
                <a:gd name="connsiteX8" fmla="*/ 683971 w 924153"/>
                <a:gd name="connsiteY8" fmla="*/ 306019 h 2359875"/>
                <a:gd name="connsiteX9" fmla="*/ 471831 w 924153"/>
                <a:gd name="connsiteY9" fmla="*/ 437693 h 2359875"/>
                <a:gd name="connsiteX10" fmla="*/ 507825 w 924153"/>
                <a:gd name="connsiteY10" fmla="*/ 1181555 h 2359875"/>
                <a:gd name="connsiteX11" fmla="*/ 507825 w 924153"/>
                <a:gd name="connsiteY11" fmla="*/ 1610183 h 2359875"/>
                <a:gd name="connsiteX12" fmla="*/ 507825 w 924153"/>
                <a:gd name="connsiteY12" fmla="*/ 1753059 h 2359875"/>
                <a:gd name="connsiteX13" fmla="*/ 852220 w 924153"/>
                <a:gd name="connsiteY13" fmla="*/ 1820265 h 2359875"/>
                <a:gd name="connsiteX14" fmla="*/ 874166 w 924153"/>
                <a:gd name="connsiteY14" fmla="*/ 2003145 h 2359875"/>
                <a:gd name="connsiteX15" fmla="*/ 650700 w 924153"/>
                <a:gd name="connsiteY15" fmla="*/ 2181687 h 2359875"/>
                <a:gd name="connsiteX0" fmla="*/ 549507 w 822960"/>
                <a:gd name="connsiteY0" fmla="*/ 2181687 h 2468157"/>
                <a:gd name="connsiteX1" fmla="*/ 114605 w 822960"/>
                <a:gd name="connsiteY1" fmla="*/ 2354275 h 2468157"/>
                <a:gd name="connsiteX2" fmla="*/ 4877 w 822960"/>
                <a:gd name="connsiteY2" fmla="*/ 1498397 h 2468157"/>
                <a:gd name="connsiteX3" fmla="*/ 143866 w 822960"/>
                <a:gd name="connsiteY3" fmla="*/ 525475 h 2468157"/>
                <a:gd name="connsiteX4" fmla="*/ 370637 w 822960"/>
                <a:gd name="connsiteY4" fmla="*/ 79248 h 2468157"/>
                <a:gd name="connsiteX5" fmla="*/ 707136 w 822960"/>
                <a:gd name="connsiteY5" fmla="*/ 49987 h 2468157"/>
                <a:gd name="connsiteX6" fmla="*/ 802234 w 822960"/>
                <a:gd name="connsiteY6" fmla="*/ 232867 h 2468157"/>
                <a:gd name="connsiteX7" fmla="*/ 582778 w 822960"/>
                <a:gd name="connsiteY7" fmla="*/ 306019 h 2468157"/>
                <a:gd name="connsiteX8" fmla="*/ 370638 w 822960"/>
                <a:gd name="connsiteY8" fmla="*/ 437693 h 2468157"/>
                <a:gd name="connsiteX9" fmla="*/ 406632 w 822960"/>
                <a:gd name="connsiteY9" fmla="*/ 1181555 h 2468157"/>
                <a:gd name="connsiteX10" fmla="*/ 406632 w 822960"/>
                <a:gd name="connsiteY10" fmla="*/ 1610183 h 2468157"/>
                <a:gd name="connsiteX11" fmla="*/ 406632 w 822960"/>
                <a:gd name="connsiteY11" fmla="*/ 1753059 h 2468157"/>
                <a:gd name="connsiteX12" fmla="*/ 751027 w 822960"/>
                <a:gd name="connsiteY12" fmla="*/ 1820265 h 2468157"/>
                <a:gd name="connsiteX13" fmla="*/ 772973 w 822960"/>
                <a:gd name="connsiteY13" fmla="*/ 2003145 h 2468157"/>
                <a:gd name="connsiteX14" fmla="*/ 549507 w 822960"/>
                <a:gd name="connsiteY14" fmla="*/ 2181687 h 2468157"/>
                <a:gd name="connsiteX0" fmla="*/ 564612 w 838065"/>
                <a:gd name="connsiteY0" fmla="*/ 2181687 h 2224131"/>
                <a:gd name="connsiteX1" fmla="*/ 278860 w 838065"/>
                <a:gd name="connsiteY1" fmla="*/ 2110249 h 2224131"/>
                <a:gd name="connsiteX2" fmla="*/ 19982 w 838065"/>
                <a:gd name="connsiteY2" fmla="*/ 1498397 h 2224131"/>
                <a:gd name="connsiteX3" fmla="*/ 158971 w 838065"/>
                <a:gd name="connsiteY3" fmla="*/ 525475 h 2224131"/>
                <a:gd name="connsiteX4" fmla="*/ 385742 w 838065"/>
                <a:gd name="connsiteY4" fmla="*/ 79248 h 2224131"/>
                <a:gd name="connsiteX5" fmla="*/ 722241 w 838065"/>
                <a:gd name="connsiteY5" fmla="*/ 49987 h 2224131"/>
                <a:gd name="connsiteX6" fmla="*/ 817339 w 838065"/>
                <a:gd name="connsiteY6" fmla="*/ 232867 h 2224131"/>
                <a:gd name="connsiteX7" fmla="*/ 597883 w 838065"/>
                <a:gd name="connsiteY7" fmla="*/ 306019 h 2224131"/>
                <a:gd name="connsiteX8" fmla="*/ 385743 w 838065"/>
                <a:gd name="connsiteY8" fmla="*/ 437693 h 2224131"/>
                <a:gd name="connsiteX9" fmla="*/ 421737 w 838065"/>
                <a:gd name="connsiteY9" fmla="*/ 1181555 h 2224131"/>
                <a:gd name="connsiteX10" fmla="*/ 421737 w 838065"/>
                <a:gd name="connsiteY10" fmla="*/ 1610183 h 2224131"/>
                <a:gd name="connsiteX11" fmla="*/ 421737 w 838065"/>
                <a:gd name="connsiteY11" fmla="*/ 1753059 h 2224131"/>
                <a:gd name="connsiteX12" fmla="*/ 766132 w 838065"/>
                <a:gd name="connsiteY12" fmla="*/ 1820265 h 2224131"/>
                <a:gd name="connsiteX13" fmla="*/ 788078 w 838065"/>
                <a:gd name="connsiteY13" fmla="*/ 2003145 h 2224131"/>
                <a:gd name="connsiteX14" fmla="*/ 564612 w 838065"/>
                <a:gd name="connsiteY14" fmla="*/ 2181687 h 2224131"/>
                <a:gd name="connsiteX0" fmla="*/ 435361 w 708814"/>
                <a:gd name="connsiteY0" fmla="*/ 2181687 h 2217406"/>
                <a:gd name="connsiteX1" fmla="*/ 149609 w 708814"/>
                <a:gd name="connsiteY1" fmla="*/ 2110249 h 2217406"/>
                <a:gd name="connsiteX2" fmla="*/ 78172 w 708814"/>
                <a:gd name="connsiteY2" fmla="*/ 1538745 h 2217406"/>
                <a:gd name="connsiteX3" fmla="*/ 29720 w 708814"/>
                <a:gd name="connsiteY3" fmla="*/ 525475 h 2217406"/>
                <a:gd name="connsiteX4" fmla="*/ 256491 w 708814"/>
                <a:gd name="connsiteY4" fmla="*/ 79248 h 2217406"/>
                <a:gd name="connsiteX5" fmla="*/ 592990 w 708814"/>
                <a:gd name="connsiteY5" fmla="*/ 49987 h 2217406"/>
                <a:gd name="connsiteX6" fmla="*/ 688088 w 708814"/>
                <a:gd name="connsiteY6" fmla="*/ 232867 h 2217406"/>
                <a:gd name="connsiteX7" fmla="*/ 468632 w 708814"/>
                <a:gd name="connsiteY7" fmla="*/ 306019 h 2217406"/>
                <a:gd name="connsiteX8" fmla="*/ 256492 w 708814"/>
                <a:gd name="connsiteY8" fmla="*/ 437693 h 2217406"/>
                <a:gd name="connsiteX9" fmla="*/ 292486 w 708814"/>
                <a:gd name="connsiteY9" fmla="*/ 1181555 h 2217406"/>
                <a:gd name="connsiteX10" fmla="*/ 292486 w 708814"/>
                <a:gd name="connsiteY10" fmla="*/ 1610183 h 2217406"/>
                <a:gd name="connsiteX11" fmla="*/ 292486 w 708814"/>
                <a:gd name="connsiteY11" fmla="*/ 1753059 h 2217406"/>
                <a:gd name="connsiteX12" fmla="*/ 636881 w 708814"/>
                <a:gd name="connsiteY12" fmla="*/ 1820265 h 2217406"/>
                <a:gd name="connsiteX13" fmla="*/ 658827 w 708814"/>
                <a:gd name="connsiteY13" fmla="*/ 2003145 h 2217406"/>
                <a:gd name="connsiteX14" fmla="*/ 435361 w 708814"/>
                <a:gd name="connsiteY14" fmla="*/ 2181687 h 2217406"/>
                <a:gd name="connsiteX0" fmla="*/ 506799 w 708814"/>
                <a:gd name="connsiteY0" fmla="*/ 2110249 h 2205500"/>
                <a:gd name="connsiteX1" fmla="*/ 149609 w 708814"/>
                <a:gd name="connsiteY1" fmla="*/ 2110249 h 2205500"/>
                <a:gd name="connsiteX2" fmla="*/ 78172 w 708814"/>
                <a:gd name="connsiteY2" fmla="*/ 1538745 h 2205500"/>
                <a:gd name="connsiteX3" fmla="*/ 29720 w 708814"/>
                <a:gd name="connsiteY3" fmla="*/ 525475 h 2205500"/>
                <a:gd name="connsiteX4" fmla="*/ 256491 w 708814"/>
                <a:gd name="connsiteY4" fmla="*/ 79248 h 2205500"/>
                <a:gd name="connsiteX5" fmla="*/ 592990 w 708814"/>
                <a:gd name="connsiteY5" fmla="*/ 49987 h 2205500"/>
                <a:gd name="connsiteX6" fmla="*/ 688088 w 708814"/>
                <a:gd name="connsiteY6" fmla="*/ 232867 h 2205500"/>
                <a:gd name="connsiteX7" fmla="*/ 468632 w 708814"/>
                <a:gd name="connsiteY7" fmla="*/ 306019 h 2205500"/>
                <a:gd name="connsiteX8" fmla="*/ 256492 w 708814"/>
                <a:gd name="connsiteY8" fmla="*/ 437693 h 2205500"/>
                <a:gd name="connsiteX9" fmla="*/ 292486 w 708814"/>
                <a:gd name="connsiteY9" fmla="*/ 1181555 h 2205500"/>
                <a:gd name="connsiteX10" fmla="*/ 292486 w 708814"/>
                <a:gd name="connsiteY10" fmla="*/ 1610183 h 2205500"/>
                <a:gd name="connsiteX11" fmla="*/ 292486 w 708814"/>
                <a:gd name="connsiteY11" fmla="*/ 1753059 h 2205500"/>
                <a:gd name="connsiteX12" fmla="*/ 636881 w 708814"/>
                <a:gd name="connsiteY12" fmla="*/ 1820265 h 2205500"/>
                <a:gd name="connsiteX13" fmla="*/ 658827 w 708814"/>
                <a:gd name="connsiteY13" fmla="*/ 2003145 h 2205500"/>
                <a:gd name="connsiteX14" fmla="*/ 506799 w 708814"/>
                <a:gd name="connsiteY14" fmla="*/ 2110249 h 2205500"/>
                <a:gd name="connsiteX0" fmla="*/ 506799 w 708814"/>
                <a:gd name="connsiteY0" fmla="*/ 2110249 h 2134062"/>
                <a:gd name="connsiteX1" fmla="*/ 149609 w 708814"/>
                <a:gd name="connsiteY1" fmla="*/ 2038811 h 2134062"/>
                <a:gd name="connsiteX2" fmla="*/ 78172 w 708814"/>
                <a:gd name="connsiteY2" fmla="*/ 1538745 h 2134062"/>
                <a:gd name="connsiteX3" fmla="*/ 29720 w 708814"/>
                <a:gd name="connsiteY3" fmla="*/ 525475 h 2134062"/>
                <a:gd name="connsiteX4" fmla="*/ 256491 w 708814"/>
                <a:gd name="connsiteY4" fmla="*/ 79248 h 2134062"/>
                <a:gd name="connsiteX5" fmla="*/ 592990 w 708814"/>
                <a:gd name="connsiteY5" fmla="*/ 49987 h 2134062"/>
                <a:gd name="connsiteX6" fmla="*/ 688088 w 708814"/>
                <a:gd name="connsiteY6" fmla="*/ 232867 h 2134062"/>
                <a:gd name="connsiteX7" fmla="*/ 468632 w 708814"/>
                <a:gd name="connsiteY7" fmla="*/ 306019 h 2134062"/>
                <a:gd name="connsiteX8" fmla="*/ 256492 w 708814"/>
                <a:gd name="connsiteY8" fmla="*/ 437693 h 2134062"/>
                <a:gd name="connsiteX9" fmla="*/ 292486 w 708814"/>
                <a:gd name="connsiteY9" fmla="*/ 1181555 h 2134062"/>
                <a:gd name="connsiteX10" fmla="*/ 292486 w 708814"/>
                <a:gd name="connsiteY10" fmla="*/ 1610183 h 2134062"/>
                <a:gd name="connsiteX11" fmla="*/ 292486 w 708814"/>
                <a:gd name="connsiteY11" fmla="*/ 1753059 h 2134062"/>
                <a:gd name="connsiteX12" fmla="*/ 636881 w 708814"/>
                <a:gd name="connsiteY12" fmla="*/ 1820265 h 2134062"/>
                <a:gd name="connsiteX13" fmla="*/ 658827 w 708814"/>
                <a:gd name="connsiteY13" fmla="*/ 2003145 h 2134062"/>
                <a:gd name="connsiteX14" fmla="*/ 506799 w 708814"/>
                <a:gd name="connsiteY14" fmla="*/ 2110249 h 2134062"/>
                <a:gd name="connsiteX0" fmla="*/ 506799 w 708814"/>
                <a:gd name="connsiteY0" fmla="*/ 2110249 h 2134062"/>
                <a:gd name="connsiteX1" fmla="*/ 149609 w 708814"/>
                <a:gd name="connsiteY1" fmla="*/ 2038811 h 2134062"/>
                <a:gd name="connsiteX2" fmla="*/ 78172 w 708814"/>
                <a:gd name="connsiteY2" fmla="*/ 1538745 h 2134062"/>
                <a:gd name="connsiteX3" fmla="*/ 29720 w 708814"/>
                <a:gd name="connsiteY3" fmla="*/ 525475 h 2134062"/>
                <a:gd name="connsiteX4" fmla="*/ 256491 w 708814"/>
                <a:gd name="connsiteY4" fmla="*/ 79248 h 2134062"/>
                <a:gd name="connsiteX5" fmla="*/ 592990 w 708814"/>
                <a:gd name="connsiteY5" fmla="*/ 49987 h 2134062"/>
                <a:gd name="connsiteX6" fmla="*/ 688088 w 708814"/>
                <a:gd name="connsiteY6" fmla="*/ 232867 h 2134062"/>
                <a:gd name="connsiteX7" fmla="*/ 468632 w 708814"/>
                <a:gd name="connsiteY7" fmla="*/ 306019 h 2134062"/>
                <a:gd name="connsiteX8" fmla="*/ 256492 w 708814"/>
                <a:gd name="connsiteY8" fmla="*/ 437693 h 2134062"/>
                <a:gd name="connsiteX9" fmla="*/ 292486 w 708814"/>
                <a:gd name="connsiteY9" fmla="*/ 1181555 h 2134062"/>
                <a:gd name="connsiteX10" fmla="*/ 292486 w 708814"/>
                <a:gd name="connsiteY10" fmla="*/ 1610183 h 2134062"/>
                <a:gd name="connsiteX11" fmla="*/ 292486 w 708814"/>
                <a:gd name="connsiteY11" fmla="*/ 1753059 h 2134062"/>
                <a:gd name="connsiteX12" fmla="*/ 636881 w 708814"/>
                <a:gd name="connsiteY12" fmla="*/ 1820265 h 2134062"/>
                <a:gd name="connsiteX13" fmla="*/ 658827 w 708814"/>
                <a:gd name="connsiteY13" fmla="*/ 2003145 h 2134062"/>
                <a:gd name="connsiteX14" fmla="*/ 506799 w 708814"/>
                <a:gd name="connsiteY14" fmla="*/ 2110249 h 2134062"/>
                <a:gd name="connsiteX0" fmla="*/ 436707 w 638722"/>
                <a:gd name="connsiteY0" fmla="*/ 2110249 h 2134062"/>
                <a:gd name="connsiteX1" fmla="*/ 79517 w 638722"/>
                <a:gd name="connsiteY1" fmla="*/ 2038811 h 2134062"/>
                <a:gd name="connsiteX2" fmla="*/ 8080 w 638722"/>
                <a:gd name="connsiteY2" fmla="*/ 1538745 h 2134062"/>
                <a:gd name="connsiteX3" fmla="*/ 31034 w 638722"/>
                <a:gd name="connsiteY3" fmla="*/ 525475 h 2134062"/>
                <a:gd name="connsiteX4" fmla="*/ 186399 w 638722"/>
                <a:gd name="connsiteY4" fmla="*/ 79248 h 2134062"/>
                <a:gd name="connsiteX5" fmla="*/ 522898 w 638722"/>
                <a:gd name="connsiteY5" fmla="*/ 49987 h 2134062"/>
                <a:gd name="connsiteX6" fmla="*/ 617996 w 638722"/>
                <a:gd name="connsiteY6" fmla="*/ 232867 h 2134062"/>
                <a:gd name="connsiteX7" fmla="*/ 398540 w 638722"/>
                <a:gd name="connsiteY7" fmla="*/ 306019 h 2134062"/>
                <a:gd name="connsiteX8" fmla="*/ 186400 w 638722"/>
                <a:gd name="connsiteY8" fmla="*/ 437693 h 2134062"/>
                <a:gd name="connsiteX9" fmla="*/ 222394 w 638722"/>
                <a:gd name="connsiteY9" fmla="*/ 1181555 h 2134062"/>
                <a:gd name="connsiteX10" fmla="*/ 222394 w 638722"/>
                <a:gd name="connsiteY10" fmla="*/ 1610183 h 2134062"/>
                <a:gd name="connsiteX11" fmla="*/ 222394 w 638722"/>
                <a:gd name="connsiteY11" fmla="*/ 1753059 h 2134062"/>
                <a:gd name="connsiteX12" fmla="*/ 566789 w 638722"/>
                <a:gd name="connsiteY12" fmla="*/ 1820265 h 2134062"/>
                <a:gd name="connsiteX13" fmla="*/ 588735 w 638722"/>
                <a:gd name="connsiteY13" fmla="*/ 2003145 h 2134062"/>
                <a:gd name="connsiteX14" fmla="*/ 436707 w 638722"/>
                <a:gd name="connsiteY14" fmla="*/ 2110249 h 2134062"/>
                <a:gd name="connsiteX0" fmla="*/ 423492 w 625507"/>
                <a:gd name="connsiteY0" fmla="*/ 2110249 h 2134062"/>
                <a:gd name="connsiteX1" fmla="*/ 66302 w 625507"/>
                <a:gd name="connsiteY1" fmla="*/ 2038811 h 2134062"/>
                <a:gd name="connsiteX2" fmla="*/ 66271 w 625507"/>
                <a:gd name="connsiteY2" fmla="*/ 1538745 h 2134062"/>
                <a:gd name="connsiteX3" fmla="*/ 17819 w 625507"/>
                <a:gd name="connsiteY3" fmla="*/ 525475 h 2134062"/>
                <a:gd name="connsiteX4" fmla="*/ 173184 w 625507"/>
                <a:gd name="connsiteY4" fmla="*/ 79248 h 2134062"/>
                <a:gd name="connsiteX5" fmla="*/ 509683 w 625507"/>
                <a:gd name="connsiteY5" fmla="*/ 49987 h 2134062"/>
                <a:gd name="connsiteX6" fmla="*/ 604781 w 625507"/>
                <a:gd name="connsiteY6" fmla="*/ 232867 h 2134062"/>
                <a:gd name="connsiteX7" fmla="*/ 385325 w 625507"/>
                <a:gd name="connsiteY7" fmla="*/ 306019 h 2134062"/>
                <a:gd name="connsiteX8" fmla="*/ 173185 w 625507"/>
                <a:gd name="connsiteY8" fmla="*/ 437693 h 2134062"/>
                <a:gd name="connsiteX9" fmla="*/ 209179 w 625507"/>
                <a:gd name="connsiteY9" fmla="*/ 1181555 h 2134062"/>
                <a:gd name="connsiteX10" fmla="*/ 209179 w 625507"/>
                <a:gd name="connsiteY10" fmla="*/ 1610183 h 2134062"/>
                <a:gd name="connsiteX11" fmla="*/ 209179 w 625507"/>
                <a:gd name="connsiteY11" fmla="*/ 1753059 h 2134062"/>
                <a:gd name="connsiteX12" fmla="*/ 553574 w 625507"/>
                <a:gd name="connsiteY12" fmla="*/ 1820265 h 2134062"/>
                <a:gd name="connsiteX13" fmla="*/ 575520 w 625507"/>
                <a:gd name="connsiteY13" fmla="*/ 2003145 h 2134062"/>
                <a:gd name="connsiteX14" fmla="*/ 423492 w 625507"/>
                <a:gd name="connsiteY14" fmla="*/ 2110249 h 2134062"/>
                <a:gd name="connsiteX0" fmla="*/ 423492 w 625507"/>
                <a:gd name="connsiteY0" fmla="*/ 2110249 h 2134062"/>
                <a:gd name="connsiteX1" fmla="*/ 66302 w 625507"/>
                <a:gd name="connsiteY1" fmla="*/ 2038811 h 2134062"/>
                <a:gd name="connsiteX2" fmla="*/ 66271 w 625507"/>
                <a:gd name="connsiteY2" fmla="*/ 1538745 h 2134062"/>
                <a:gd name="connsiteX3" fmla="*/ 17819 w 625507"/>
                <a:gd name="connsiteY3" fmla="*/ 525475 h 2134062"/>
                <a:gd name="connsiteX4" fmla="*/ 173184 w 625507"/>
                <a:gd name="connsiteY4" fmla="*/ 79248 h 2134062"/>
                <a:gd name="connsiteX5" fmla="*/ 509683 w 625507"/>
                <a:gd name="connsiteY5" fmla="*/ 49987 h 2134062"/>
                <a:gd name="connsiteX6" fmla="*/ 604781 w 625507"/>
                <a:gd name="connsiteY6" fmla="*/ 232867 h 2134062"/>
                <a:gd name="connsiteX7" fmla="*/ 385325 w 625507"/>
                <a:gd name="connsiteY7" fmla="*/ 306019 h 2134062"/>
                <a:gd name="connsiteX8" fmla="*/ 173185 w 625507"/>
                <a:gd name="connsiteY8" fmla="*/ 437693 h 2134062"/>
                <a:gd name="connsiteX9" fmla="*/ 209179 w 625507"/>
                <a:gd name="connsiteY9" fmla="*/ 1181555 h 2134062"/>
                <a:gd name="connsiteX10" fmla="*/ 209179 w 625507"/>
                <a:gd name="connsiteY10" fmla="*/ 1610183 h 2134062"/>
                <a:gd name="connsiteX11" fmla="*/ 209179 w 625507"/>
                <a:gd name="connsiteY11" fmla="*/ 1753059 h 2134062"/>
                <a:gd name="connsiteX12" fmla="*/ 553574 w 625507"/>
                <a:gd name="connsiteY12" fmla="*/ 1820265 h 2134062"/>
                <a:gd name="connsiteX13" fmla="*/ 575520 w 625507"/>
                <a:gd name="connsiteY13" fmla="*/ 2003145 h 2134062"/>
                <a:gd name="connsiteX14" fmla="*/ 423492 w 625507"/>
                <a:gd name="connsiteY14" fmla="*/ 2110249 h 2134062"/>
                <a:gd name="connsiteX0" fmla="*/ 423492 w 625507"/>
                <a:gd name="connsiteY0" fmla="*/ 2110249 h 2134062"/>
                <a:gd name="connsiteX1" fmla="*/ 66302 w 625507"/>
                <a:gd name="connsiteY1" fmla="*/ 2038811 h 2134062"/>
                <a:gd name="connsiteX2" fmla="*/ 66271 w 625507"/>
                <a:gd name="connsiteY2" fmla="*/ 1538745 h 2134062"/>
                <a:gd name="connsiteX3" fmla="*/ 17819 w 625507"/>
                <a:gd name="connsiteY3" fmla="*/ 525475 h 2134062"/>
                <a:gd name="connsiteX4" fmla="*/ 173184 w 625507"/>
                <a:gd name="connsiteY4" fmla="*/ 79248 h 2134062"/>
                <a:gd name="connsiteX5" fmla="*/ 509683 w 625507"/>
                <a:gd name="connsiteY5" fmla="*/ 49987 h 2134062"/>
                <a:gd name="connsiteX6" fmla="*/ 604781 w 625507"/>
                <a:gd name="connsiteY6" fmla="*/ 232867 h 2134062"/>
                <a:gd name="connsiteX7" fmla="*/ 385325 w 625507"/>
                <a:gd name="connsiteY7" fmla="*/ 306019 h 2134062"/>
                <a:gd name="connsiteX8" fmla="*/ 173185 w 625507"/>
                <a:gd name="connsiteY8" fmla="*/ 437693 h 2134062"/>
                <a:gd name="connsiteX9" fmla="*/ 209179 w 625507"/>
                <a:gd name="connsiteY9" fmla="*/ 1181555 h 2134062"/>
                <a:gd name="connsiteX10" fmla="*/ 209179 w 625507"/>
                <a:gd name="connsiteY10" fmla="*/ 1610183 h 2134062"/>
                <a:gd name="connsiteX11" fmla="*/ 209179 w 625507"/>
                <a:gd name="connsiteY11" fmla="*/ 1753059 h 2134062"/>
                <a:gd name="connsiteX12" fmla="*/ 553574 w 625507"/>
                <a:gd name="connsiteY12" fmla="*/ 1820265 h 2134062"/>
                <a:gd name="connsiteX13" fmla="*/ 575520 w 625507"/>
                <a:gd name="connsiteY13" fmla="*/ 2003145 h 2134062"/>
                <a:gd name="connsiteX14" fmla="*/ 423492 w 625507"/>
                <a:gd name="connsiteY14" fmla="*/ 2110249 h 2134062"/>
                <a:gd name="connsiteX0" fmla="*/ 423492 w 625507"/>
                <a:gd name="connsiteY0" fmla="*/ 2110249 h 2134062"/>
                <a:gd name="connsiteX1" fmla="*/ 66302 w 625507"/>
                <a:gd name="connsiteY1" fmla="*/ 2038811 h 2134062"/>
                <a:gd name="connsiteX2" fmla="*/ 66271 w 625507"/>
                <a:gd name="connsiteY2" fmla="*/ 1538745 h 2134062"/>
                <a:gd name="connsiteX3" fmla="*/ 17819 w 625507"/>
                <a:gd name="connsiteY3" fmla="*/ 525475 h 2134062"/>
                <a:gd name="connsiteX4" fmla="*/ 173184 w 625507"/>
                <a:gd name="connsiteY4" fmla="*/ 79248 h 2134062"/>
                <a:gd name="connsiteX5" fmla="*/ 509683 w 625507"/>
                <a:gd name="connsiteY5" fmla="*/ 49987 h 2134062"/>
                <a:gd name="connsiteX6" fmla="*/ 604781 w 625507"/>
                <a:gd name="connsiteY6" fmla="*/ 232867 h 2134062"/>
                <a:gd name="connsiteX7" fmla="*/ 385325 w 625507"/>
                <a:gd name="connsiteY7" fmla="*/ 306019 h 2134062"/>
                <a:gd name="connsiteX8" fmla="*/ 173185 w 625507"/>
                <a:gd name="connsiteY8" fmla="*/ 437693 h 2134062"/>
                <a:gd name="connsiteX9" fmla="*/ 209179 w 625507"/>
                <a:gd name="connsiteY9" fmla="*/ 1181555 h 2134062"/>
                <a:gd name="connsiteX10" fmla="*/ 209179 w 625507"/>
                <a:gd name="connsiteY10" fmla="*/ 1610183 h 2134062"/>
                <a:gd name="connsiteX11" fmla="*/ 280585 w 625507"/>
                <a:gd name="connsiteY11" fmla="*/ 1753059 h 2134062"/>
                <a:gd name="connsiteX12" fmla="*/ 553574 w 625507"/>
                <a:gd name="connsiteY12" fmla="*/ 1820265 h 2134062"/>
                <a:gd name="connsiteX13" fmla="*/ 575520 w 625507"/>
                <a:gd name="connsiteY13" fmla="*/ 2003145 h 2134062"/>
                <a:gd name="connsiteX14" fmla="*/ 423492 w 625507"/>
                <a:gd name="connsiteY14" fmla="*/ 2110249 h 2134062"/>
                <a:gd name="connsiteX0" fmla="*/ 416727 w 618742"/>
                <a:gd name="connsiteY0" fmla="*/ 2110249 h 2134062"/>
                <a:gd name="connsiteX1" fmla="*/ 59537 w 618742"/>
                <a:gd name="connsiteY1" fmla="*/ 2038811 h 2134062"/>
                <a:gd name="connsiteX2" fmla="*/ 59506 w 618742"/>
                <a:gd name="connsiteY2" fmla="*/ 1538745 h 2134062"/>
                <a:gd name="connsiteX3" fmla="*/ 82460 w 618742"/>
                <a:gd name="connsiteY3" fmla="*/ 525475 h 2134062"/>
                <a:gd name="connsiteX4" fmla="*/ 166419 w 618742"/>
                <a:gd name="connsiteY4" fmla="*/ 79248 h 2134062"/>
                <a:gd name="connsiteX5" fmla="*/ 502918 w 618742"/>
                <a:gd name="connsiteY5" fmla="*/ 49987 h 2134062"/>
                <a:gd name="connsiteX6" fmla="*/ 598016 w 618742"/>
                <a:gd name="connsiteY6" fmla="*/ 232867 h 2134062"/>
                <a:gd name="connsiteX7" fmla="*/ 378560 w 618742"/>
                <a:gd name="connsiteY7" fmla="*/ 306019 h 2134062"/>
                <a:gd name="connsiteX8" fmla="*/ 166420 w 618742"/>
                <a:gd name="connsiteY8" fmla="*/ 437693 h 2134062"/>
                <a:gd name="connsiteX9" fmla="*/ 202414 w 618742"/>
                <a:gd name="connsiteY9" fmla="*/ 1181555 h 2134062"/>
                <a:gd name="connsiteX10" fmla="*/ 202414 w 618742"/>
                <a:gd name="connsiteY10" fmla="*/ 1610183 h 2134062"/>
                <a:gd name="connsiteX11" fmla="*/ 273820 w 618742"/>
                <a:gd name="connsiteY11" fmla="*/ 1753059 h 2134062"/>
                <a:gd name="connsiteX12" fmla="*/ 546809 w 618742"/>
                <a:gd name="connsiteY12" fmla="*/ 1820265 h 2134062"/>
                <a:gd name="connsiteX13" fmla="*/ 568755 w 618742"/>
                <a:gd name="connsiteY13" fmla="*/ 2003145 h 2134062"/>
                <a:gd name="connsiteX14" fmla="*/ 416727 w 618742"/>
                <a:gd name="connsiteY14" fmla="*/ 2110249 h 2134062"/>
                <a:gd name="connsiteX0" fmla="*/ 416727 w 618742"/>
                <a:gd name="connsiteY0" fmla="*/ 2110249 h 2134062"/>
                <a:gd name="connsiteX1" fmla="*/ 59537 w 618742"/>
                <a:gd name="connsiteY1" fmla="*/ 2038811 h 2134062"/>
                <a:gd name="connsiteX2" fmla="*/ 59506 w 618742"/>
                <a:gd name="connsiteY2" fmla="*/ 1538745 h 2134062"/>
                <a:gd name="connsiteX3" fmla="*/ 82460 w 618742"/>
                <a:gd name="connsiteY3" fmla="*/ 525475 h 2134062"/>
                <a:gd name="connsiteX4" fmla="*/ 166419 w 618742"/>
                <a:gd name="connsiteY4" fmla="*/ 79248 h 2134062"/>
                <a:gd name="connsiteX5" fmla="*/ 502918 w 618742"/>
                <a:gd name="connsiteY5" fmla="*/ 49987 h 2134062"/>
                <a:gd name="connsiteX6" fmla="*/ 598016 w 618742"/>
                <a:gd name="connsiteY6" fmla="*/ 232867 h 2134062"/>
                <a:gd name="connsiteX7" fmla="*/ 378560 w 618742"/>
                <a:gd name="connsiteY7" fmla="*/ 306019 h 2134062"/>
                <a:gd name="connsiteX8" fmla="*/ 166420 w 618742"/>
                <a:gd name="connsiteY8" fmla="*/ 437693 h 2134062"/>
                <a:gd name="connsiteX9" fmla="*/ 202414 w 618742"/>
                <a:gd name="connsiteY9" fmla="*/ 1181555 h 2134062"/>
                <a:gd name="connsiteX10" fmla="*/ 202414 w 618742"/>
                <a:gd name="connsiteY10" fmla="*/ 1610183 h 2134062"/>
                <a:gd name="connsiteX11" fmla="*/ 273820 w 618742"/>
                <a:gd name="connsiteY11" fmla="*/ 1753059 h 2134062"/>
                <a:gd name="connsiteX12" fmla="*/ 546809 w 618742"/>
                <a:gd name="connsiteY12" fmla="*/ 1820265 h 2134062"/>
                <a:gd name="connsiteX13" fmla="*/ 568755 w 618742"/>
                <a:gd name="connsiteY13" fmla="*/ 2003145 h 2134062"/>
                <a:gd name="connsiteX14" fmla="*/ 416727 w 618742"/>
                <a:gd name="connsiteY14" fmla="*/ 2110249 h 2134062"/>
                <a:gd name="connsiteX0" fmla="*/ 416727 w 618742"/>
                <a:gd name="connsiteY0" fmla="*/ 2110249 h 2134062"/>
                <a:gd name="connsiteX1" fmla="*/ 59537 w 618742"/>
                <a:gd name="connsiteY1" fmla="*/ 2038811 h 2134062"/>
                <a:gd name="connsiteX2" fmla="*/ 59506 w 618742"/>
                <a:gd name="connsiteY2" fmla="*/ 1538745 h 2134062"/>
                <a:gd name="connsiteX3" fmla="*/ 82460 w 618742"/>
                <a:gd name="connsiteY3" fmla="*/ 525475 h 2134062"/>
                <a:gd name="connsiteX4" fmla="*/ 166419 w 618742"/>
                <a:gd name="connsiteY4" fmla="*/ 79248 h 2134062"/>
                <a:gd name="connsiteX5" fmla="*/ 502918 w 618742"/>
                <a:gd name="connsiteY5" fmla="*/ 49987 h 2134062"/>
                <a:gd name="connsiteX6" fmla="*/ 598016 w 618742"/>
                <a:gd name="connsiteY6" fmla="*/ 232867 h 2134062"/>
                <a:gd name="connsiteX7" fmla="*/ 378560 w 618742"/>
                <a:gd name="connsiteY7" fmla="*/ 306019 h 2134062"/>
                <a:gd name="connsiteX8" fmla="*/ 166420 w 618742"/>
                <a:gd name="connsiteY8" fmla="*/ 437693 h 2134062"/>
                <a:gd name="connsiteX9" fmla="*/ 202414 w 618742"/>
                <a:gd name="connsiteY9" fmla="*/ 1181555 h 2134062"/>
                <a:gd name="connsiteX10" fmla="*/ 202414 w 618742"/>
                <a:gd name="connsiteY10" fmla="*/ 1610183 h 2134062"/>
                <a:gd name="connsiteX11" fmla="*/ 273820 w 618742"/>
                <a:gd name="connsiteY11" fmla="*/ 1753059 h 2134062"/>
                <a:gd name="connsiteX12" fmla="*/ 546809 w 618742"/>
                <a:gd name="connsiteY12" fmla="*/ 1820265 h 2134062"/>
                <a:gd name="connsiteX13" fmla="*/ 568755 w 618742"/>
                <a:gd name="connsiteY13" fmla="*/ 2003145 h 2134062"/>
                <a:gd name="connsiteX14" fmla="*/ 416727 w 618742"/>
                <a:gd name="connsiteY14" fmla="*/ 2110249 h 2134062"/>
                <a:gd name="connsiteX0" fmla="*/ 416727 w 618742"/>
                <a:gd name="connsiteY0" fmla="*/ 2110249 h 2134062"/>
                <a:gd name="connsiteX1" fmla="*/ 59537 w 618742"/>
                <a:gd name="connsiteY1" fmla="*/ 2038811 h 2134062"/>
                <a:gd name="connsiteX2" fmla="*/ 59506 w 618742"/>
                <a:gd name="connsiteY2" fmla="*/ 1538745 h 2134062"/>
                <a:gd name="connsiteX3" fmla="*/ 82460 w 618742"/>
                <a:gd name="connsiteY3" fmla="*/ 525475 h 2134062"/>
                <a:gd name="connsiteX4" fmla="*/ 166419 w 618742"/>
                <a:gd name="connsiteY4" fmla="*/ 79248 h 2134062"/>
                <a:gd name="connsiteX5" fmla="*/ 502918 w 618742"/>
                <a:gd name="connsiteY5" fmla="*/ 49987 h 2134062"/>
                <a:gd name="connsiteX6" fmla="*/ 598016 w 618742"/>
                <a:gd name="connsiteY6" fmla="*/ 232867 h 2134062"/>
                <a:gd name="connsiteX7" fmla="*/ 378560 w 618742"/>
                <a:gd name="connsiteY7" fmla="*/ 306019 h 2134062"/>
                <a:gd name="connsiteX8" fmla="*/ 166420 w 618742"/>
                <a:gd name="connsiteY8" fmla="*/ 437693 h 2134062"/>
                <a:gd name="connsiteX9" fmla="*/ 202414 w 618742"/>
                <a:gd name="connsiteY9" fmla="*/ 1181555 h 2134062"/>
                <a:gd name="connsiteX10" fmla="*/ 202414 w 618742"/>
                <a:gd name="connsiteY10" fmla="*/ 1610183 h 2134062"/>
                <a:gd name="connsiteX11" fmla="*/ 273820 w 618742"/>
                <a:gd name="connsiteY11" fmla="*/ 1753059 h 2134062"/>
                <a:gd name="connsiteX12" fmla="*/ 546809 w 618742"/>
                <a:gd name="connsiteY12" fmla="*/ 1820265 h 2134062"/>
                <a:gd name="connsiteX13" fmla="*/ 568755 w 618742"/>
                <a:gd name="connsiteY13" fmla="*/ 2003145 h 2134062"/>
                <a:gd name="connsiteX14" fmla="*/ 416727 w 618742"/>
                <a:gd name="connsiteY14" fmla="*/ 2110249 h 2134062"/>
                <a:gd name="connsiteX0" fmla="*/ 416727 w 618742"/>
                <a:gd name="connsiteY0" fmla="*/ 2110249 h 2134062"/>
                <a:gd name="connsiteX1" fmla="*/ 59537 w 618742"/>
                <a:gd name="connsiteY1" fmla="*/ 2038811 h 2134062"/>
                <a:gd name="connsiteX2" fmla="*/ 59506 w 618742"/>
                <a:gd name="connsiteY2" fmla="*/ 1538745 h 2134062"/>
                <a:gd name="connsiteX3" fmla="*/ 82460 w 618742"/>
                <a:gd name="connsiteY3" fmla="*/ 525475 h 2134062"/>
                <a:gd name="connsiteX4" fmla="*/ 166419 w 618742"/>
                <a:gd name="connsiteY4" fmla="*/ 79248 h 2134062"/>
                <a:gd name="connsiteX5" fmla="*/ 502918 w 618742"/>
                <a:gd name="connsiteY5" fmla="*/ 49987 h 2134062"/>
                <a:gd name="connsiteX6" fmla="*/ 598016 w 618742"/>
                <a:gd name="connsiteY6" fmla="*/ 232867 h 2134062"/>
                <a:gd name="connsiteX7" fmla="*/ 378560 w 618742"/>
                <a:gd name="connsiteY7" fmla="*/ 306019 h 2134062"/>
                <a:gd name="connsiteX8" fmla="*/ 209180 w 618742"/>
                <a:gd name="connsiteY8" fmla="*/ 437693 h 2134062"/>
                <a:gd name="connsiteX9" fmla="*/ 202414 w 618742"/>
                <a:gd name="connsiteY9" fmla="*/ 1181555 h 2134062"/>
                <a:gd name="connsiteX10" fmla="*/ 202414 w 618742"/>
                <a:gd name="connsiteY10" fmla="*/ 1610183 h 2134062"/>
                <a:gd name="connsiteX11" fmla="*/ 273820 w 618742"/>
                <a:gd name="connsiteY11" fmla="*/ 1753059 h 2134062"/>
                <a:gd name="connsiteX12" fmla="*/ 546809 w 618742"/>
                <a:gd name="connsiteY12" fmla="*/ 1820265 h 2134062"/>
                <a:gd name="connsiteX13" fmla="*/ 568755 w 618742"/>
                <a:gd name="connsiteY13" fmla="*/ 2003145 h 2134062"/>
                <a:gd name="connsiteX14" fmla="*/ 416727 w 618742"/>
                <a:gd name="connsiteY14" fmla="*/ 2110249 h 2134062"/>
                <a:gd name="connsiteX0" fmla="*/ 410148 w 612163"/>
                <a:gd name="connsiteY0" fmla="*/ 2110249 h 2143929"/>
                <a:gd name="connsiteX1" fmla="*/ 52958 w 612163"/>
                <a:gd name="connsiteY1" fmla="*/ 2038811 h 2143929"/>
                <a:gd name="connsiteX2" fmla="*/ 92398 w 612163"/>
                <a:gd name="connsiteY2" fmla="*/ 1479540 h 2143929"/>
                <a:gd name="connsiteX3" fmla="*/ 75881 w 612163"/>
                <a:gd name="connsiteY3" fmla="*/ 525475 h 2143929"/>
                <a:gd name="connsiteX4" fmla="*/ 159840 w 612163"/>
                <a:gd name="connsiteY4" fmla="*/ 79248 h 2143929"/>
                <a:gd name="connsiteX5" fmla="*/ 496339 w 612163"/>
                <a:gd name="connsiteY5" fmla="*/ 49987 h 2143929"/>
                <a:gd name="connsiteX6" fmla="*/ 591437 w 612163"/>
                <a:gd name="connsiteY6" fmla="*/ 232867 h 2143929"/>
                <a:gd name="connsiteX7" fmla="*/ 371981 w 612163"/>
                <a:gd name="connsiteY7" fmla="*/ 306019 h 2143929"/>
                <a:gd name="connsiteX8" fmla="*/ 202601 w 612163"/>
                <a:gd name="connsiteY8" fmla="*/ 437693 h 2143929"/>
                <a:gd name="connsiteX9" fmla="*/ 195835 w 612163"/>
                <a:gd name="connsiteY9" fmla="*/ 1181555 h 2143929"/>
                <a:gd name="connsiteX10" fmla="*/ 195835 w 612163"/>
                <a:gd name="connsiteY10" fmla="*/ 1610183 h 2143929"/>
                <a:gd name="connsiteX11" fmla="*/ 267241 w 612163"/>
                <a:gd name="connsiteY11" fmla="*/ 1753059 h 2143929"/>
                <a:gd name="connsiteX12" fmla="*/ 540230 w 612163"/>
                <a:gd name="connsiteY12" fmla="*/ 1820265 h 2143929"/>
                <a:gd name="connsiteX13" fmla="*/ 562176 w 612163"/>
                <a:gd name="connsiteY13" fmla="*/ 2003145 h 2143929"/>
                <a:gd name="connsiteX14" fmla="*/ 410148 w 612163"/>
                <a:gd name="connsiteY14" fmla="*/ 2110249 h 2143929"/>
                <a:gd name="connsiteX0" fmla="*/ 416727 w 618742"/>
                <a:gd name="connsiteY0" fmla="*/ 2110249 h 2143929"/>
                <a:gd name="connsiteX1" fmla="*/ 59537 w 618742"/>
                <a:gd name="connsiteY1" fmla="*/ 2038811 h 2143929"/>
                <a:gd name="connsiteX2" fmla="*/ 59506 w 618742"/>
                <a:gd name="connsiteY2" fmla="*/ 1479540 h 2143929"/>
                <a:gd name="connsiteX3" fmla="*/ 82460 w 618742"/>
                <a:gd name="connsiteY3" fmla="*/ 525475 h 2143929"/>
                <a:gd name="connsiteX4" fmla="*/ 166419 w 618742"/>
                <a:gd name="connsiteY4" fmla="*/ 79248 h 2143929"/>
                <a:gd name="connsiteX5" fmla="*/ 502918 w 618742"/>
                <a:gd name="connsiteY5" fmla="*/ 49987 h 2143929"/>
                <a:gd name="connsiteX6" fmla="*/ 598016 w 618742"/>
                <a:gd name="connsiteY6" fmla="*/ 232867 h 2143929"/>
                <a:gd name="connsiteX7" fmla="*/ 378560 w 618742"/>
                <a:gd name="connsiteY7" fmla="*/ 306019 h 2143929"/>
                <a:gd name="connsiteX8" fmla="*/ 209180 w 618742"/>
                <a:gd name="connsiteY8" fmla="*/ 437693 h 2143929"/>
                <a:gd name="connsiteX9" fmla="*/ 202414 w 618742"/>
                <a:gd name="connsiteY9" fmla="*/ 1181555 h 2143929"/>
                <a:gd name="connsiteX10" fmla="*/ 202414 w 618742"/>
                <a:gd name="connsiteY10" fmla="*/ 1610183 h 2143929"/>
                <a:gd name="connsiteX11" fmla="*/ 273820 w 618742"/>
                <a:gd name="connsiteY11" fmla="*/ 1753059 h 2143929"/>
                <a:gd name="connsiteX12" fmla="*/ 546809 w 618742"/>
                <a:gd name="connsiteY12" fmla="*/ 1820265 h 2143929"/>
                <a:gd name="connsiteX13" fmla="*/ 568755 w 618742"/>
                <a:gd name="connsiteY13" fmla="*/ 2003145 h 2143929"/>
                <a:gd name="connsiteX14" fmla="*/ 416727 w 618742"/>
                <a:gd name="connsiteY14" fmla="*/ 2110249 h 2143929"/>
                <a:gd name="connsiteX0" fmla="*/ 412341 w 614356"/>
                <a:gd name="connsiteY0" fmla="*/ 2110249 h 2145025"/>
                <a:gd name="connsiteX1" fmla="*/ 55151 w 614356"/>
                <a:gd name="connsiteY1" fmla="*/ 2038811 h 2145025"/>
                <a:gd name="connsiteX2" fmla="*/ 81434 w 614356"/>
                <a:gd name="connsiteY2" fmla="*/ 1472962 h 2145025"/>
                <a:gd name="connsiteX3" fmla="*/ 78074 w 614356"/>
                <a:gd name="connsiteY3" fmla="*/ 525475 h 2145025"/>
                <a:gd name="connsiteX4" fmla="*/ 162033 w 614356"/>
                <a:gd name="connsiteY4" fmla="*/ 79248 h 2145025"/>
                <a:gd name="connsiteX5" fmla="*/ 498532 w 614356"/>
                <a:gd name="connsiteY5" fmla="*/ 49987 h 2145025"/>
                <a:gd name="connsiteX6" fmla="*/ 593630 w 614356"/>
                <a:gd name="connsiteY6" fmla="*/ 232867 h 2145025"/>
                <a:gd name="connsiteX7" fmla="*/ 374174 w 614356"/>
                <a:gd name="connsiteY7" fmla="*/ 306019 h 2145025"/>
                <a:gd name="connsiteX8" fmla="*/ 204794 w 614356"/>
                <a:gd name="connsiteY8" fmla="*/ 437693 h 2145025"/>
                <a:gd name="connsiteX9" fmla="*/ 198028 w 614356"/>
                <a:gd name="connsiteY9" fmla="*/ 1181555 h 2145025"/>
                <a:gd name="connsiteX10" fmla="*/ 198028 w 614356"/>
                <a:gd name="connsiteY10" fmla="*/ 1610183 h 2145025"/>
                <a:gd name="connsiteX11" fmla="*/ 269434 w 614356"/>
                <a:gd name="connsiteY11" fmla="*/ 1753059 h 2145025"/>
                <a:gd name="connsiteX12" fmla="*/ 542423 w 614356"/>
                <a:gd name="connsiteY12" fmla="*/ 1820265 h 2145025"/>
                <a:gd name="connsiteX13" fmla="*/ 564369 w 614356"/>
                <a:gd name="connsiteY13" fmla="*/ 2003145 h 2145025"/>
                <a:gd name="connsiteX14" fmla="*/ 412341 w 614356"/>
                <a:gd name="connsiteY14" fmla="*/ 2110249 h 2145025"/>
                <a:gd name="connsiteX0" fmla="*/ 412341 w 614356"/>
                <a:gd name="connsiteY0" fmla="*/ 2110249 h 2145025"/>
                <a:gd name="connsiteX1" fmla="*/ 55151 w 614356"/>
                <a:gd name="connsiteY1" fmla="*/ 2038811 h 2145025"/>
                <a:gd name="connsiteX2" fmla="*/ 81434 w 614356"/>
                <a:gd name="connsiteY2" fmla="*/ 1472962 h 2145025"/>
                <a:gd name="connsiteX3" fmla="*/ 78074 w 614356"/>
                <a:gd name="connsiteY3" fmla="*/ 525475 h 2145025"/>
                <a:gd name="connsiteX4" fmla="*/ 162033 w 614356"/>
                <a:gd name="connsiteY4" fmla="*/ 79248 h 2145025"/>
                <a:gd name="connsiteX5" fmla="*/ 498532 w 614356"/>
                <a:gd name="connsiteY5" fmla="*/ 49987 h 2145025"/>
                <a:gd name="connsiteX6" fmla="*/ 593630 w 614356"/>
                <a:gd name="connsiteY6" fmla="*/ 232867 h 2145025"/>
                <a:gd name="connsiteX7" fmla="*/ 374174 w 614356"/>
                <a:gd name="connsiteY7" fmla="*/ 306019 h 2145025"/>
                <a:gd name="connsiteX8" fmla="*/ 204794 w 614356"/>
                <a:gd name="connsiteY8" fmla="*/ 437693 h 2145025"/>
                <a:gd name="connsiteX9" fmla="*/ 198028 w 614356"/>
                <a:gd name="connsiteY9" fmla="*/ 1181555 h 2145025"/>
                <a:gd name="connsiteX10" fmla="*/ 198028 w 614356"/>
                <a:gd name="connsiteY10" fmla="*/ 1610183 h 2145025"/>
                <a:gd name="connsiteX11" fmla="*/ 269434 w 614356"/>
                <a:gd name="connsiteY11" fmla="*/ 1753059 h 2145025"/>
                <a:gd name="connsiteX12" fmla="*/ 542423 w 614356"/>
                <a:gd name="connsiteY12" fmla="*/ 1820265 h 2145025"/>
                <a:gd name="connsiteX13" fmla="*/ 564369 w 614356"/>
                <a:gd name="connsiteY13" fmla="*/ 2003145 h 2145025"/>
                <a:gd name="connsiteX14" fmla="*/ 412341 w 614356"/>
                <a:gd name="connsiteY14" fmla="*/ 2110249 h 2145025"/>
                <a:gd name="connsiteX0" fmla="*/ 412341 w 614356"/>
                <a:gd name="connsiteY0" fmla="*/ 2110249 h 2145025"/>
                <a:gd name="connsiteX1" fmla="*/ 55151 w 614356"/>
                <a:gd name="connsiteY1" fmla="*/ 2038811 h 2145025"/>
                <a:gd name="connsiteX2" fmla="*/ 81434 w 614356"/>
                <a:gd name="connsiteY2" fmla="*/ 1472962 h 2145025"/>
                <a:gd name="connsiteX3" fmla="*/ 78074 w 614356"/>
                <a:gd name="connsiteY3" fmla="*/ 525475 h 2145025"/>
                <a:gd name="connsiteX4" fmla="*/ 162033 w 614356"/>
                <a:gd name="connsiteY4" fmla="*/ 79248 h 2145025"/>
                <a:gd name="connsiteX5" fmla="*/ 498532 w 614356"/>
                <a:gd name="connsiteY5" fmla="*/ 49987 h 2145025"/>
                <a:gd name="connsiteX6" fmla="*/ 593630 w 614356"/>
                <a:gd name="connsiteY6" fmla="*/ 232867 h 2145025"/>
                <a:gd name="connsiteX7" fmla="*/ 374174 w 614356"/>
                <a:gd name="connsiteY7" fmla="*/ 306019 h 2145025"/>
                <a:gd name="connsiteX8" fmla="*/ 204794 w 614356"/>
                <a:gd name="connsiteY8" fmla="*/ 437693 h 2145025"/>
                <a:gd name="connsiteX9" fmla="*/ 198028 w 614356"/>
                <a:gd name="connsiteY9" fmla="*/ 1181555 h 2145025"/>
                <a:gd name="connsiteX10" fmla="*/ 198028 w 614356"/>
                <a:gd name="connsiteY10" fmla="*/ 1610183 h 2145025"/>
                <a:gd name="connsiteX11" fmla="*/ 269434 w 614356"/>
                <a:gd name="connsiteY11" fmla="*/ 1753059 h 2145025"/>
                <a:gd name="connsiteX12" fmla="*/ 542423 w 614356"/>
                <a:gd name="connsiteY12" fmla="*/ 1820265 h 2145025"/>
                <a:gd name="connsiteX13" fmla="*/ 564369 w 614356"/>
                <a:gd name="connsiteY13" fmla="*/ 2003145 h 2145025"/>
                <a:gd name="connsiteX14" fmla="*/ 412341 w 614356"/>
                <a:gd name="connsiteY14" fmla="*/ 2110249 h 2145025"/>
                <a:gd name="connsiteX0" fmla="*/ 412341 w 614356"/>
                <a:gd name="connsiteY0" fmla="*/ 2110249 h 2145025"/>
                <a:gd name="connsiteX1" fmla="*/ 55151 w 614356"/>
                <a:gd name="connsiteY1" fmla="*/ 2038811 h 2145025"/>
                <a:gd name="connsiteX2" fmla="*/ 81434 w 614356"/>
                <a:gd name="connsiteY2" fmla="*/ 1472962 h 2145025"/>
                <a:gd name="connsiteX3" fmla="*/ 78074 w 614356"/>
                <a:gd name="connsiteY3" fmla="*/ 525475 h 2145025"/>
                <a:gd name="connsiteX4" fmla="*/ 162033 w 614356"/>
                <a:gd name="connsiteY4" fmla="*/ 79248 h 2145025"/>
                <a:gd name="connsiteX5" fmla="*/ 498532 w 614356"/>
                <a:gd name="connsiteY5" fmla="*/ 49987 h 2145025"/>
                <a:gd name="connsiteX6" fmla="*/ 593630 w 614356"/>
                <a:gd name="connsiteY6" fmla="*/ 232867 h 2145025"/>
                <a:gd name="connsiteX7" fmla="*/ 374174 w 614356"/>
                <a:gd name="connsiteY7" fmla="*/ 306019 h 2145025"/>
                <a:gd name="connsiteX8" fmla="*/ 204794 w 614356"/>
                <a:gd name="connsiteY8" fmla="*/ 437693 h 2145025"/>
                <a:gd name="connsiteX9" fmla="*/ 198028 w 614356"/>
                <a:gd name="connsiteY9" fmla="*/ 1181555 h 2145025"/>
                <a:gd name="connsiteX10" fmla="*/ 198028 w 614356"/>
                <a:gd name="connsiteY10" fmla="*/ 1610183 h 2145025"/>
                <a:gd name="connsiteX11" fmla="*/ 269434 w 614356"/>
                <a:gd name="connsiteY11" fmla="*/ 1753059 h 2145025"/>
                <a:gd name="connsiteX12" fmla="*/ 542423 w 614356"/>
                <a:gd name="connsiteY12" fmla="*/ 1820265 h 2145025"/>
                <a:gd name="connsiteX13" fmla="*/ 564369 w 614356"/>
                <a:gd name="connsiteY13" fmla="*/ 2003145 h 2145025"/>
                <a:gd name="connsiteX14" fmla="*/ 412341 w 614356"/>
                <a:gd name="connsiteY14" fmla="*/ 2110249 h 2145025"/>
                <a:gd name="connsiteX0" fmla="*/ 412341 w 614356"/>
                <a:gd name="connsiteY0" fmla="*/ 2110249 h 2145025"/>
                <a:gd name="connsiteX1" fmla="*/ 55151 w 614356"/>
                <a:gd name="connsiteY1" fmla="*/ 2038811 h 2145025"/>
                <a:gd name="connsiteX2" fmla="*/ 81434 w 614356"/>
                <a:gd name="connsiteY2" fmla="*/ 1472962 h 2145025"/>
                <a:gd name="connsiteX3" fmla="*/ 78074 w 614356"/>
                <a:gd name="connsiteY3" fmla="*/ 525475 h 2145025"/>
                <a:gd name="connsiteX4" fmla="*/ 162033 w 614356"/>
                <a:gd name="connsiteY4" fmla="*/ 79248 h 2145025"/>
                <a:gd name="connsiteX5" fmla="*/ 498532 w 614356"/>
                <a:gd name="connsiteY5" fmla="*/ 49987 h 2145025"/>
                <a:gd name="connsiteX6" fmla="*/ 593630 w 614356"/>
                <a:gd name="connsiteY6" fmla="*/ 232867 h 2145025"/>
                <a:gd name="connsiteX7" fmla="*/ 374174 w 614356"/>
                <a:gd name="connsiteY7" fmla="*/ 306019 h 2145025"/>
                <a:gd name="connsiteX8" fmla="*/ 204794 w 614356"/>
                <a:gd name="connsiteY8" fmla="*/ 437693 h 2145025"/>
                <a:gd name="connsiteX9" fmla="*/ 198028 w 614356"/>
                <a:gd name="connsiteY9" fmla="*/ 1181555 h 2145025"/>
                <a:gd name="connsiteX10" fmla="*/ 198028 w 614356"/>
                <a:gd name="connsiteY10" fmla="*/ 1610183 h 2145025"/>
                <a:gd name="connsiteX11" fmla="*/ 269434 w 614356"/>
                <a:gd name="connsiteY11" fmla="*/ 1753059 h 2145025"/>
                <a:gd name="connsiteX12" fmla="*/ 542423 w 614356"/>
                <a:gd name="connsiteY12" fmla="*/ 1820265 h 2145025"/>
                <a:gd name="connsiteX13" fmla="*/ 564369 w 614356"/>
                <a:gd name="connsiteY13" fmla="*/ 2003145 h 2145025"/>
                <a:gd name="connsiteX14" fmla="*/ 412341 w 614356"/>
                <a:gd name="connsiteY14" fmla="*/ 2110249 h 2145025"/>
                <a:gd name="connsiteX0" fmla="*/ 412341 w 591579"/>
                <a:gd name="connsiteY0" fmla="*/ 2110249 h 2145025"/>
                <a:gd name="connsiteX1" fmla="*/ 55151 w 591579"/>
                <a:gd name="connsiteY1" fmla="*/ 2038811 h 2145025"/>
                <a:gd name="connsiteX2" fmla="*/ 81434 w 591579"/>
                <a:gd name="connsiteY2" fmla="*/ 1472962 h 2145025"/>
                <a:gd name="connsiteX3" fmla="*/ 78074 w 591579"/>
                <a:gd name="connsiteY3" fmla="*/ 525475 h 2145025"/>
                <a:gd name="connsiteX4" fmla="*/ 162033 w 591579"/>
                <a:gd name="connsiteY4" fmla="*/ 79248 h 2145025"/>
                <a:gd name="connsiteX5" fmla="*/ 498532 w 591579"/>
                <a:gd name="connsiteY5" fmla="*/ 49987 h 2145025"/>
                <a:gd name="connsiteX6" fmla="*/ 522192 w 591579"/>
                <a:gd name="connsiteY6" fmla="*/ 232867 h 2145025"/>
                <a:gd name="connsiteX7" fmla="*/ 374174 w 591579"/>
                <a:gd name="connsiteY7" fmla="*/ 306019 h 2145025"/>
                <a:gd name="connsiteX8" fmla="*/ 204794 w 591579"/>
                <a:gd name="connsiteY8" fmla="*/ 437693 h 2145025"/>
                <a:gd name="connsiteX9" fmla="*/ 198028 w 591579"/>
                <a:gd name="connsiteY9" fmla="*/ 1181555 h 2145025"/>
                <a:gd name="connsiteX10" fmla="*/ 198028 w 591579"/>
                <a:gd name="connsiteY10" fmla="*/ 1610183 h 2145025"/>
                <a:gd name="connsiteX11" fmla="*/ 269434 w 591579"/>
                <a:gd name="connsiteY11" fmla="*/ 1753059 h 2145025"/>
                <a:gd name="connsiteX12" fmla="*/ 542423 w 591579"/>
                <a:gd name="connsiteY12" fmla="*/ 1820265 h 2145025"/>
                <a:gd name="connsiteX13" fmla="*/ 564369 w 591579"/>
                <a:gd name="connsiteY13" fmla="*/ 2003145 h 2145025"/>
                <a:gd name="connsiteX14" fmla="*/ 412341 w 591579"/>
                <a:gd name="connsiteY14" fmla="*/ 2110249 h 2145025"/>
                <a:gd name="connsiteX0" fmla="*/ 412341 w 604830"/>
                <a:gd name="connsiteY0" fmla="*/ 2110249 h 2145025"/>
                <a:gd name="connsiteX1" fmla="*/ 55151 w 604830"/>
                <a:gd name="connsiteY1" fmla="*/ 2038811 h 2145025"/>
                <a:gd name="connsiteX2" fmla="*/ 81434 w 604830"/>
                <a:gd name="connsiteY2" fmla="*/ 1472962 h 2145025"/>
                <a:gd name="connsiteX3" fmla="*/ 78074 w 604830"/>
                <a:gd name="connsiteY3" fmla="*/ 525475 h 2145025"/>
                <a:gd name="connsiteX4" fmla="*/ 162033 w 604830"/>
                <a:gd name="connsiteY4" fmla="*/ 79248 h 2145025"/>
                <a:gd name="connsiteX5" fmla="*/ 498532 w 604830"/>
                <a:gd name="connsiteY5" fmla="*/ 49987 h 2145025"/>
                <a:gd name="connsiteX6" fmla="*/ 584104 w 604830"/>
                <a:gd name="connsiteY6" fmla="*/ 232867 h 2145025"/>
                <a:gd name="connsiteX7" fmla="*/ 374174 w 604830"/>
                <a:gd name="connsiteY7" fmla="*/ 306019 h 2145025"/>
                <a:gd name="connsiteX8" fmla="*/ 204794 w 604830"/>
                <a:gd name="connsiteY8" fmla="*/ 437693 h 2145025"/>
                <a:gd name="connsiteX9" fmla="*/ 198028 w 604830"/>
                <a:gd name="connsiteY9" fmla="*/ 1181555 h 2145025"/>
                <a:gd name="connsiteX10" fmla="*/ 198028 w 604830"/>
                <a:gd name="connsiteY10" fmla="*/ 1610183 h 2145025"/>
                <a:gd name="connsiteX11" fmla="*/ 269434 w 604830"/>
                <a:gd name="connsiteY11" fmla="*/ 1753059 h 2145025"/>
                <a:gd name="connsiteX12" fmla="*/ 542423 w 604830"/>
                <a:gd name="connsiteY12" fmla="*/ 1820265 h 2145025"/>
                <a:gd name="connsiteX13" fmla="*/ 564369 w 604830"/>
                <a:gd name="connsiteY13" fmla="*/ 2003145 h 2145025"/>
                <a:gd name="connsiteX14" fmla="*/ 412341 w 604830"/>
                <a:gd name="connsiteY14" fmla="*/ 2110249 h 2145025"/>
                <a:gd name="connsiteX0" fmla="*/ 412341 w 604830"/>
                <a:gd name="connsiteY0" fmla="*/ 2110249 h 2145025"/>
                <a:gd name="connsiteX1" fmla="*/ 55151 w 604830"/>
                <a:gd name="connsiteY1" fmla="*/ 2038811 h 2145025"/>
                <a:gd name="connsiteX2" fmla="*/ 81434 w 604830"/>
                <a:gd name="connsiteY2" fmla="*/ 1472962 h 2145025"/>
                <a:gd name="connsiteX3" fmla="*/ 78074 w 604830"/>
                <a:gd name="connsiteY3" fmla="*/ 525475 h 2145025"/>
                <a:gd name="connsiteX4" fmla="*/ 162033 w 604830"/>
                <a:gd name="connsiteY4" fmla="*/ 79248 h 2145025"/>
                <a:gd name="connsiteX5" fmla="*/ 498532 w 604830"/>
                <a:gd name="connsiteY5" fmla="*/ 49987 h 2145025"/>
                <a:gd name="connsiteX6" fmla="*/ 584104 w 604830"/>
                <a:gd name="connsiteY6" fmla="*/ 232867 h 2145025"/>
                <a:gd name="connsiteX7" fmla="*/ 374174 w 604830"/>
                <a:gd name="connsiteY7" fmla="*/ 306019 h 2145025"/>
                <a:gd name="connsiteX8" fmla="*/ 204794 w 604830"/>
                <a:gd name="connsiteY8" fmla="*/ 437693 h 2145025"/>
                <a:gd name="connsiteX9" fmla="*/ 198028 w 604830"/>
                <a:gd name="connsiteY9" fmla="*/ 1181555 h 2145025"/>
                <a:gd name="connsiteX10" fmla="*/ 198028 w 604830"/>
                <a:gd name="connsiteY10" fmla="*/ 1610183 h 2145025"/>
                <a:gd name="connsiteX11" fmla="*/ 269434 w 604830"/>
                <a:gd name="connsiteY11" fmla="*/ 1753059 h 2145025"/>
                <a:gd name="connsiteX12" fmla="*/ 542423 w 604830"/>
                <a:gd name="connsiteY12" fmla="*/ 1820265 h 2145025"/>
                <a:gd name="connsiteX13" fmla="*/ 564369 w 604830"/>
                <a:gd name="connsiteY13" fmla="*/ 2003145 h 2145025"/>
                <a:gd name="connsiteX14" fmla="*/ 412341 w 604830"/>
                <a:gd name="connsiteY14" fmla="*/ 2110249 h 2145025"/>
                <a:gd name="connsiteX0" fmla="*/ 412341 w 604830"/>
                <a:gd name="connsiteY0" fmla="*/ 2110249 h 2145025"/>
                <a:gd name="connsiteX1" fmla="*/ 55151 w 604830"/>
                <a:gd name="connsiteY1" fmla="*/ 2038811 h 2145025"/>
                <a:gd name="connsiteX2" fmla="*/ 81434 w 604830"/>
                <a:gd name="connsiteY2" fmla="*/ 1472962 h 2145025"/>
                <a:gd name="connsiteX3" fmla="*/ 78074 w 604830"/>
                <a:gd name="connsiteY3" fmla="*/ 525475 h 2145025"/>
                <a:gd name="connsiteX4" fmla="*/ 162033 w 604830"/>
                <a:gd name="connsiteY4" fmla="*/ 79248 h 2145025"/>
                <a:gd name="connsiteX5" fmla="*/ 498532 w 604830"/>
                <a:gd name="connsiteY5" fmla="*/ 49987 h 2145025"/>
                <a:gd name="connsiteX6" fmla="*/ 584104 w 604830"/>
                <a:gd name="connsiteY6" fmla="*/ 232867 h 2145025"/>
                <a:gd name="connsiteX7" fmla="*/ 374174 w 604830"/>
                <a:gd name="connsiteY7" fmla="*/ 306019 h 2145025"/>
                <a:gd name="connsiteX8" fmla="*/ 204794 w 604830"/>
                <a:gd name="connsiteY8" fmla="*/ 437693 h 2145025"/>
                <a:gd name="connsiteX9" fmla="*/ 198028 w 604830"/>
                <a:gd name="connsiteY9" fmla="*/ 1181555 h 2145025"/>
                <a:gd name="connsiteX10" fmla="*/ 198028 w 604830"/>
                <a:gd name="connsiteY10" fmla="*/ 1610183 h 2145025"/>
                <a:gd name="connsiteX11" fmla="*/ 269434 w 604830"/>
                <a:gd name="connsiteY11" fmla="*/ 1753059 h 2145025"/>
                <a:gd name="connsiteX12" fmla="*/ 542423 w 604830"/>
                <a:gd name="connsiteY12" fmla="*/ 1820265 h 2145025"/>
                <a:gd name="connsiteX13" fmla="*/ 564369 w 604830"/>
                <a:gd name="connsiteY13" fmla="*/ 2003145 h 2145025"/>
                <a:gd name="connsiteX14" fmla="*/ 412341 w 604830"/>
                <a:gd name="connsiteY14" fmla="*/ 2110249 h 2145025"/>
                <a:gd name="connsiteX0" fmla="*/ 412341 w 604830"/>
                <a:gd name="connsiteY0" fmla="*/ 2110249 h 2145025"/>
                <a:gd name="connsiteX1" fmla="*/ 55151 w 604830"/>
                <a:gd name="connsiteY1" fmla="*/ 2038811 h 2145025"/>
                <a:gd name="connsiteX2" fmla="*/ 81434 w 604830"/>
                <a:gd name="connsiteY2" fmla="*/ 1472962 h 2145025"/>
                <a:gd name="connsiteX3" fmla="*/ 78074 w 604830"/>
                <a:gd name="connsiteY3" fmla="*/ 525475 h 2145025"/>
                <a:gd name="connsiteX4" fmla="*/ 162033 w 604830"/>
                <a:gd name="connsiteY4" fmla="*/ 79248 h 2145025"/>
                <a:gd name="connsiteX5" fmla="*/ 498532 w 604830"/>
                <a:gd name="connsiteY5" fmla="*/ 49987 h 2145025"/>
                <a:gd name="connsiteX6" fmla="*/ 584104 w 604830"/>
                <a:gd name="connsiteY6" fmla="*/ 232867 h 2145025"/>
                <a:gd name="connsiteX7" fmla="*/ 374174 w 604830"/>
                <a:gd name="connsiteY7" fmla="*/ 306019 h 2145025"/>
                <a:gd name="connsiteX8" fmla="*/ 204794 w 604830"/>
                <a:gd name="connsiteY8" fmla="*/ 437693 h 2145025"/>
                <a:gd name="connsiteX9" fmla="*/ 198028 w 604830"/>
                <a:gd name="connsiteY9" fmla="*/ 1181555 h 2145025"/>
                <a:gd name="connsiteX10" fmla="*/ 198028 w 604830"/>
                <a:gd name="connsiteY10" fmla="*/ 1610183 h 2145025"/>
                <a:gd name="connsiteX11" fmla="*/ 269434 w 604830"/>
                <a:gd name="connsiteY11" fmla="*/ 1753059 h 2145025"/>
                <a:gd name="connsiteX12" fmla="*/ 542423 w 604830"/>
                <a:gd name="connsiteY12" fmla="*/ 1820265 h 2145025"/>
                <a:gd name="connsiteX13" fmla="*/ 564369 w 604830"/>
                <a:gd name="connsiteY13" fmla="*/ 2003145 h 2145025"/>
                <a:gd name="connsiteX14" fmla="*/ 412341 w 604830"/>
                <a:gd name="connsiteY14" fmla="*/ 2110249 h 214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4830" h="2145025">
                  <a:moveTo>
                    <a:pt x="412341" y="2110249"/>
                  </a:moveTo>
                  <a:cubicBezTo>
                    <a:pt x="327471" y="2116193"/>
                    <a:pt x="110302" y="2145025"/>
                    <a:pt x="55151" y="2038811"/>
                  </a:cubicBezTo>
                  <a:cubicBezTo>
                    <a:pt x="0" y="1932597"/>
                    <a:pt x="77614" y="1725185"/>
                    <a:pt x="81434" y="1472962"/>
                  </a:cubicBezTo>
                  <a:cubicBezTo>
                    <a:pt x="85254" y="1220739"/>
                    <a:pt x="64641" y="757761"/>
                    <a:pt x="78074" y="525475"/>
                  </a:cubicBezTo>
                  <a:cubicBezTo>
                    <a:pt x="91507" y="293189"/>
                    <a:pt x="91957" y="158496"/>
                    <a:pt x="162033" y="79248"/>
                  </a:cubicBezTo>
                  <a:cubicBezTo>
                    <a:pt x="232109" y="0"/>
                    <a:pt x="428187" y="24384"/>
                    <a:pt x="498532" y="49987"/>
                  </a:cubicBezTo>
                  <a:cubicBezTo>
                    <a:pt x="568877" y="75590"/>
                    <a:pt x="604830" y="190195"/>
                    <a:pt x="584104" y="232867"/>
                  </a:cubicBezTo>
                  <a:cubicBezTo>
                    <a:pt x="563378" y="275539"/>
                    <a:pt x="437392" y="271881"/>
                    <a:pt x="374174" y="306019"/>
                  </a:cubicBezTo>
                  <a:cubicBezTo>
                    <a:pt x="310956" y="340157"/>
                    <a:pt x="234152" y="291770"/>
                    <a:pt x="204794" y="437693"/>
                  </a:cubicBezTo>
                  <a:cubicBezTo>
                    <a:pt x="175436" y="583616"/>
                    <a:pt x="198028" y="991054"/>
                    <a:pt x="198028" y="1181555"/>
                  </a:cubicBezTo>
                  <a:lnTo>
                    <a:pt x="198028" y="1610183"/>
                  </a:lnTo>
                  <a:cubicBezTo>
                    <a:pt x="198028" y="1705434"/>
                    <a:pt x="212035" y="1718045"/>
                    <a:pt x="269434" y="1753059"/>
                  </a:cubicBezTo>
                  <a:cubicBezTo>
                    <a:pt x="326833" y="1788073"/>
                    <a:pt x="493267" y="1778584"/>
                    <a:pt x="542423" y="1820265"/>
                  </a:cubicBezTo>
                  <a:cubicBezTo>
                    <a:pt x="591579" y="1861946"/>
                    <a:pt x="586049" y="1954814"/>
                    <a:pt x="564369" y="2003145"/>
                  </a:cubicBezTo>
                  <a:cubicBezTo>
                    <a:pt x="542689" y="2051476"/>
                    <a:pt x="497211" y="2104305"/>
                    <a:pt x="412341" y="211024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/>
            <p:cNvSpPr/>
            <p:nvPr/>
          </p:nvSpPr>
          <p:spPr>
            <a:xfrm>
              <a:off x="5699928" y="-2614665"/>
              <a:ext cx="741763" cy="342704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987422"/>
                <a:gd name="connsiteY0" fmla="*/ 307171 h 345279"/>
                <a:gd name="connsiteX1" fmla="*/ 223837 w 987422"/>
                <a:gd name="connsiteY1" fmla="*/ 316706 h 345279"/>
                <a:gd name="connsiteX2" fmla="*/ 4762 w 987422"/>
                <a:gd name="connsiteY2" fmla="*/ 135731 h 345279"/>
                <a:gd name="connsiteX3" fmla="*/ 195262 w 987422"/>
                <a:gd name="connsiteY3" fmla="*/ 11906 h 345279"/>
                <a:gd name="connsiteX4" fmla="*/ 904873 w 987422"/>
                <a:gd name="connsiteY4" fmla="*/ 64292 h 345279"/>
                <a:gd name="connsiteX5" fmla="*/ 690559 w 987422"/>
                <a:gd name="connsiteY5" fmla="*/ 164295 h 345279"/>
                <a:gd name="connsiteX6" fmla="*/ 547683 w 987422"/>
                <a:gd name="connsiteY6" fmla="*/ 307171 h 345279"/>
                <a:gd name="connsiteX0" fmla="*/ 547683 w 1035842"/>
                <a:gd name="connsiteY0" fmla="*/ 307171 h 345279"/>
                <a:gd name="connsiteX1" fmla="*/ 223837 w 1035842"/>
                <a:gd name="connsiteY1" fmla="*/ 316706 h 345279"/>
                <a:gd name="connsiteX2" fmla="*/ 4762 w 1035842"/>
                <a:gd name="connsiteY2" fmla="*/ 135731 h 345279"/>
                <a:gd name="connsiteX3" fmla="*/ 195262 w 1035842"/>
                <a:gd name="connsiteY3" fmla="*/ 11906 h 345279"/>
                <a:gd name="connsiteX4" fmla="*/ 904873 w 1035842"/>
                <a:gd name="connsiteY4" fmla="*/ 64292 h 345279"/>
                <a:gd name="connsiteX5" fmla="*/ 976310 w 1035842"/>
                <a:gd name="connsiteY5" fmla="*/ 207168 h 345279"/>
                <a:gd name="connsiteX6" fmla="*/ 547683 w 1035842"/>
                <a:gd name="connsiteY6" fmla="*/ 307171 h 345279"/>
                <a:gd name="connsiteX0" fmla="*/ 833434 w 1035048"/>
                <a:gd name="connsiteY0" fmla="*/ 278606 h 340518"/>
                <a:gd name="connsiteX1" fmla="*/ 223837 w 1035048"/>
                <a:gd name="connsiteY1" fmla="*/ 316706 h 340518"/>
                <a:gd name="connsiteX2" fmla="*/ 4762 w 1035048"/>
                <a:gd name="connsiteY2" fmla="*/ 135731 h 340518"/>
                <a:gd name="connsiteX3" fmla="*/ 195262 w 1035048"/>
                <a:gd name="connsiteY3" fmla="*/ 11906 h 340518"/>
                <a:gd name="connsiteX4" fmla="*/ 904873 w 1035048"/>
                <a:gd name="connsiteY4" fmla="*/ 64292 h 340518"/>
                <a:gd name="connsiteX5" fmla="*/ 976310 w 1035048"/>
                <a:gd name="connsiteY5" fmla="*/ 207168 h 340518"/>
                <a:gd name="connsiteX6" fmla="*/ 833434 w 1035048"/>
                <a:gd name="connsiteY6" fmla="*/ 278606 h 340518"/>
                <a:gd name="connsiteX0" fmla="*/ 833434 w 1011235"/>
                <a:gd name="connsiteY0" fmla="*/ 278606 h 340518"/>
                <a:gd name="connsiteX1" fmla="*/ 223837 w 1011235"/>
                <a:gd name="connsiteY1" fmla="*/ 316706 h 340518"/>
                <a:gd name="connsiteX2" fmla="*/ 4762 w 1011235"/>
                <a:gd name="connsiteY2" fmla="*/ 135731 h 340518"/>
                <a:gd name="connsiteX3" fmla="*/ 195262 w 1011235"/>
                <a:gd name="connsiteY3" fmla="*/ 11906 h 340518"/>
                <a:gd name="connsiteX4" fmla="*/ 904873 w 1011235"/>
                <a:gd name="connsiteY4" fmla="*/ 64292 h 340518"/>
                <a:gd name="connsiteX5" fmla="*/ 833434 w 1011235"/>
                <a:gd name="connsiteY5" fmla="*/ 278606 h 340518"/>
                <a:gd name="connsiteX0" fmla="*/ 833434 w 879472"/>
                <a:gd name="connsiteY0" fmla="*/ 323056 h 384968"/>
                <a:gd name="connsiteX1" fmla="*/ 223837 w 879472"/>
                <a:gd name="connsiteY1" fmla="*/ 361156 h 384968"/>
                <a:gd name="connsiteX2" fmla="*/ 4762 w 879472"/>
                <a:gd name="connsiteY2" fmla="*/ 180181 h 384968"/>
                <a:gd name="connsiteX3" fmla="*/ 195262 w 879472"/>
                <a:gd name="connsiteY3" fmla="*/ 56356 h 384968"/>
                <a:gd name="connsiteX4" fmla="*/ 500067 w 879472"/>
                <a:gd name="connsiteY4" fmla="*/ 44450 h 384968"/>
                <a:gd name="connsiteX5" fmla="*/ 833434 w 879472"/>
                <a:gd name="connsiteY5" fmla="*/ 323056 h 384968"/>
                <a:gd name="connsiteX0" fmla="*/ 842165 w 888203"/>
                <a:gd name="connsiteY0" fmla="*/ 372666 h 434578"/>
                <a:gd name="connsiteX1" fmla="*/ 232568 w 888203"/>
                <a:gd name="connsiteY1" fmla="*/ 410766 h 434578"/>
                <a:gd name="connsiteX2" fmla="*/ 13493 w 888203"/>
                <a:gd name="connsiteY2" fmla="*/ 229791 h 434578"/>
                <a:gd name="connsiteX3" fmla="*/ 151608 w 888203"/>
                <a:gd name="connsiteY3" fmla="*/ 22622 h 434578"/>
                <a:gd name="connsiteX4" fmla="*/ 508798 w 888203"/>
                <a:gd name="connsiteY4" fmla="*/ 94060 h 434578"/>
                <a:gd name="connsiteX5" fmla="*/ 842165 w 888203"/>
                <a:gd name="connsiteY5" fmla="*/ 372666 h 434578"/>
                <a:gd name="connsiteX0" fmla="*/ 842165 w 864391"/>
                <a:gd name="connsiteY0" fmla="*/ 372666 h 434578"/>
                <a:gd name="connsiteX1" fmla="*/ 232568 w 864391"/>
                <a:gd name="connsiteY1" fmla="*/ 410766 h 434578"/>
                <a:gd name="connsiteX2" fmla="*/ 13493 w 864391"/>
                <a:gd name="connsiteY2" fmla="*/ 229791 h 434578"/>
                <a:gd name="connsiteX3" fmla="*/ 151608 w 864391"/>
                <a:gd name="connsiteY3" fmla="*/ 22622 h 434578"/>
                <a:gd name="connsiteX4" fmla="*/ 365923 w 864391"/>
                <a:gd name="connsiteY4" fmla="*/ 94060 h 434578"/>
                <a:gd name="connsiteX5" fmla="*/ 842165 w 864391"/>
                <a:gd name="connsiteY5" fmla="*/ 372666 h 434578"/>
                <a:gd name="connsiteX0" fmla="*/ 840578 w 864391"/>
                <a:gd name="connsiteY0" fmla="*/ 372666 h 408385"/>
                <a:gd name="connsiteX1" fmla="*/ 221460 w 864391"/>
                <a:gd name="connsiteY1" fmla="*/ 308374 h 408385"/>
                <a:gd name="connsiteX2" fmla="*/ 11906 w 864391"/>
                <a:gd name="connsiteY2" fmla="*/ 229791 h 408385"/>
                <a:gd name="connsiteX3" fmla="*/ 150021 w 864391"/>
                <a:gd name="connsiteY3" fmla="*/ 22622 h 408385"/>
                <a:gd name="connsiteX4" fmla="*/ 364336 w 864391"/>
                <a:gd name="connsiteY4" fmla="*/ 94060 h 408385"/>
                <a:gd name="connsiteX5" fmla="*/ 840578 w 864391"/>
                <a:gd name="connsiteY5" fmla="*/ 372666 h 408385"/>
                <a:gd name="connsiteX0" fmla="*/ 364336 w 376242"/>
                <a:gd name="connsiteY0" fmla="*/ 94060 h 330996"/>
                <a:gd name="connsiteX1" fmla="*/ 221460 w 376242"/>
                <a:gd name="connsiteY1" fmla="*/ 308374 h 330996"/>
                <a:gd name="connsiteX2" fmla="*/ 11906 w 376242"/>
                <a:gd name="connsiteY2" fmla="*/ 229791 h 330996"/>
                <a:gd name="connsiteX3" fmla="*/ 150021 w 376242"/>
                <a:gd name="connsiteY3" fmla="*/ 22622 h 330996"/>
                <a:gd name="connsiteX4" fmla="*/ 364336 w 376242"/>
                <a:gd name="connsiteY4" fmla="*/ 94060 h 330996"/>
                <a:gd name="connsiteX0" fmla="*/ 714380 w 726286"/>
                <a:gd name="connsiteY0" fmla="*/ 75208 h 338536"/>
                <a:gd name="connsiteX1" fmla="*/ 221460 w 726286"/>
                <a:gd name="connsiteY1" fmla="*/ 312144 h 338536"/>
                <a:gd name="connsiteX2" fmla="*/ 11906 w 726286"/>
                <a:gd name="connsiteY2" fmla="*/ 233561 h 338536"/>
                <a:gd name="connsiteX3" fmla="*/ 150021 w 726286"/>
                <a:gd name="connsiteY3" fmla="*/ 26392 h 338536"/>
                <a:gd name="connsiteX4" fmla="*/ 714380 w 726286"/>
                <a:gd name="connsiteY4" fmla="*/ 75208 h 338536"/>
                <a:gd name="connsiteX0" fmla="*/ 784627 w 866780"/>
                <a:gd name="connsiteY0" fmla="*/ 75208 h 315914"/>
                <a:gd name="connsiteX1" fmla="*/ 713189 w 866780"/>
                <a:gd name="connsiteY1" fmla="*/ 289522 h 315914"/>
                <a:gd name="connsiteX2" fmla="*/ 82153 w 866780"/>
                <a:gd name="connsiteY2" fmla="*/ 233561 h 315914"/>
                <a:gd name="connsiteX3" fmla="*/ 220268 w 866780"/>
                <a:gd name="connsiteY3" fmla="*/ 26392 h 315914"/>
                <a:gd name="connsiteX4" fmla="*/ 784627 w 866780"/>
                <a:gd name="connsiteY4" fmla="*/ 75208 h 315914"/>
                <a:gd name="connsiteX0" fmla="*/ 659610 w 741763"/>
                <a:gd name="connsiteY0" fmla="*/ 84535 h 342704"/>
                <a:gd name="connsiteX1" fmla="*/ 588172 w 741763"/>
                <a:gd name="connsiteY1" fmla="*/ 298849 h 342704"/>
                <a:gd name="connsiteX2" fmla="*/ 88106 w 741763"/>
                <a:gd name="connsiteY2" fmla="*/ 298849 h 342704"/>
                <a:gd name="connsiteX3" fmla="*/ 95251 w 741763"/>
                <a:gd name="connsiteY3" fmla="*/ 35719 h 342704"/>
                <a:gd name="connsiteX4" fmla="*/ 659610 w 741763"/>
                <a:gd name="connsiteY4" fmla="*/ 84535 h 34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763" h="342704">
                  <a:moveTo>
                    <a:pt x="659610" y="84535"/>
                  </a:moveTo>
                  <a:cubicBezTo>
                    <a:pt x="741763" y="128390"/>
                    <a:pt x="683423" y="263130"/>
                    <a:pt x="588172" y="298849"/>
                  </a:cubicBezTo>
                  <a:cubicBezTo>
                    <a:pt x="492921" y="334568"/>
                    <a:pt x="170259" y="342704"/>
                    <a:pt x="88106" y="298849"/>
                  </a:cubicBezTo>
                  <a:cubicBezTo>
                    <a:pt x="5953" y="254994"/>
                    <a:pt x="0" y="71438"/>
                    <a:pt x="95251" y="35719"/>
                  </a:cubicBezTo>
                  <a:cubicBezTo>
                    <a:pt x="190502" y="0"/>
                    <a:pt x="577457" y="40680"/>
                    <a:pt x="659610" y="845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/>
            <p:cNvSpPr/>
            <p:nvPr/>
          </p:nvSpPr>
          <p:spPr>
            <a:xfrm>
              <a:off x="2850084" y="-1893158"/>
              <a:ext cx="655116" cy="320314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987422"/>
                <a:gd name="connsiteY0" fmla="*/ 307171 h 345279"/>
                <a:gd name="connsiteX1" fmla="*/ 223837 w 987422"/>
                <a:gd name="connsiteY1" fmla="*/ 316706 h 345279"/>
                <a:gd name="connsiteX2" fmla="*/ 4762 w 987422"/>
                <a:gd name="connsiteY2" fmla="*/ 135731 h 345279"/>
                <a:gd name="connsiteX3" fmla="*/ 195262 w 987422"/>
                <a:gd name="connsiteY3" fmla="*/ 11906 h 345279"/>
                <a:gd name="connsiteX4" fmla="*/ 904873 w 987422"/>
                <a:gd name="connsiteY4" fmla="*/ 64292 h 345279"/>
                <a:gd name="connsiteX5" fmla="*/ 690559 w 987422"/>
                <a:gd name="connsiteY5" fmla="*/ 164295 h 345279"/>
                <a:gd name="connsiteX6" fmla="*/ 547683 w 987422"/>
                <a:gd name="connsiteY6" fmla="*/ 307171 h 345279"/>
                <a:gd name="connsiteX0" fmla="*/ 547683 w 1035842"/>
                <a:gd name="connsiteY0" fmla="*/ 307171 h 345279"/>
                <a:gd name="connsiteX1" fmla="*/ 223837 w 1035842"/>
                <a:gd name="connsiteY1" fmla="*/ 316706 h 345279"/>
                <a:gd name="connsiteX2" fmla="*/ 4762 w 1035842"/>
                <a:gd name="connsiteY2" fmla="*/ 135731 h 345279"/>
                <a:gd name="connsiteX3" fmla="*/ 195262 w 1035842"/>
                <a:gd name="connsiteY3" fmla="*/ 11906 h 345279"/>
                <a:gd name="connsiteX4" fmla="*/ 904873 w 1035842"/>
                <a:gd name="connsiteY4" fmla="*/ 64292 h 345279"/>
                <a:gd name="connsiteX5" fmla="*/ 976310 w 1035842"/>
                <a:gd name="connsiteY5" fmla="*/ 207168 h 345279"/>
                <a:gd name="connsiteX6" fmla="*/ 547683 w 1035842"/>
                <a:gd name="connsiteY6" fmla="*/ 307171 h 345279"/>
                <a:gd name="connsiteX0" fmla="*/ 833434 w 1035048"/>
                <a:gd name="connsiteY0" fmla="*/ 278606 h 340518"/>
                <a:gd name="connsiteX1" fmla="*/ 223837 w 1035048"/>
                <a:gd name="connsiteY1" fmla="*/ 316706 h 340518"/>
                <a:gd name="connsiteX2" fmla="*/ 4762 w 1035048"/>
                <a:gd name="connsiteY2" fmla="*/ 135731 h 340518"/>
                <a:gd name="connsiteX3" fmla="*/ 195262 w 1035048"/>
                <a:gd name="connsiteY3" fmla="*/ 11906 h 340518"/>
                <a:gd name="connsiteX4" fmla="*/ 904873 w 1035048"/>
                <a:gd name="connsiteY4" fmla="*/ 64292 h 340518"/>
                <a:gd name="connsiteX5" fmla="*/ 976310 w 1035048"/>
                <a:gd name="connsiteY5" fmla="*/ 207168 h 340518"/>
                <a:gd name="connsiteX6" fmla="*/ 833434 w 1035048"/>
                <a:gd name="connsiteY6" fmla="*/ 278606 h 340518"/>
                <a:gd name="connsiteX0" fmla="*/ 833434 w 1011235"/>
                <a:gd name="connsiteY0" fmla="*/ 278606 h 340518"/>
                <a:gd name="connsiteX1" fmla="*/ 223837 w 1011235"/>
                <a:gd name="connsiteY1" fmla="*/ 316706 h 340518"/>
                <a:gd name="connsiteX2" fmla="*/ 4762 w 1011235"/>
                <a:gd name="connsiteY2" fmla="*/ 135731 h 340518"/>
                <a:gd name="connsiteX3" fmla="*/ 195262 w 1011235"/>
                <a:gd name="connsiteY3" fmla="*/ 11906 h 340518"/>
                <a:gd name="connsiteX4" fmla="*/ 904873 w 1011235"/>
                <a:gd name="connsiteY4" fmla="*/ 64292 h 340518"/>
                <a:gd name="connsiteX5" fmla="*/ 833434 w 1011235"/>
                <a:gd name="connsiteY5" fmla="*/ 278606 h 340518"/>
                <a:gd name="connsiteX0" fmla="*/ 833434 w 879472"/>
                <a:gd name="connsiteY0" fmla="*/ 323056 h 384968"/>
                <a:gd name="connsiteX1" fmla="*/ 223837 w 879472"/>
                <a:gd name="connsiteY1" fmla="*/ 361156 h 384968"/>
                <a:gd name="connsiteX2" fmla="*/ 4762 w 879472"/>
                <a:gd name="connsiteY2" fmla="*/ 180181 h 384968"/>
                <a:gd name="connsiteX3" fmla="*/ 195262 w 879472"/>
                <a:gd name="connsiteY3" fmla="*/ 56356 h 384968"/>
                <a:gd name="connsiteX4" fmla="*/ 500067 w 879472"/>
                <a:gd name="connsiteY4" fmla="*/ 44450 h 384968"/>
                <a:gd name="connsiteX5" fmla="*/ 833434 w 879472"/>
                <a:gd name="connsiteY5" fmla="*/ 323056 h 384968"/>
                <a:gd name="connsiteX0" fmla="*/ 842165 w 888203"/>
                <a:gd name="connsiteY0" fmla="*/ 372666 h 434578"/>
                <a:gd name="connsiteX1" fmla="*/ 232568 w 888203"/>
                <a:gd name="connsiteY1" fmla="*/ 410766 h 434578"/>
                <a:gd name="connsiteX2" fmla="*/ 13493 w 888203"/>
                <a:gd name="connsiteY2" fmla="*/ 229791 h 434578"/>
                <a:gd name="connsiteX3" fmla="*/ 151608 w 888203"/>
                <a:gd name="connsiteY3" fmla="*/ 22622 h 434578"/>
                <a:gd name="connsiteX4" fmla="*/ 508798 w 888203"/>
                <a:gd name="connsiteY4" fmla="*/ 94060 h 434578"/>
                <a:gd name="connsiteX5" fmla="*/ 842165 w 888203"/>
                <a:gd name="connsiteY5" fmla="*/ 372666 h 434578"/>
                <a:gd name="connsiteX0" fmla="*/ 842165 w 864391"/>
                <a:gd name="connsiteY0" fmla="*/ 372666 h 434578"/>
                <a:gd name="connsiteX1" fmla="*/ 232568 w 864391"/>
                <a:gd name="connsiteY1" fmla="*/ 410766 h 434578"/>
                <a:gd name="connsiteX2" fmla="*/ 13493 w 864391"/>
                <a:gd name="connsiteY2" fmla="*/ 229791 h 434578"/>
                <a:gd name="connsiteX3" fmla="*/ 151608 w 864391"/>
                <a:gd name="connsiteY3" fmla="*/ 22622 h 434578"/>
                <a:gd name="connsiteX4" fmla="*/ 365923 w 864391"/>
                <a:gd name="connsiteY4" fmla="*/ 94060 h 434578"/>
                <a:gd name="connsiteX5" fmla="*/ 842165 w 864391"/>
                <a:gd name="connsiteY5" fmla="*/ 372666 h 434578"/>
                <a:gd name="connsiteX0" fmla="*/ 840578 w 864391"/>
                <a:gd name="connsiteY0" fmla="*/ 372666 h 408385"/>
                <a:gd name="connsiteX1" fmla="*/ 221460 w 864391"/>
                <a:gd name="connsiteY1" fmla="*/ 308374 h 408385"/>
                <a:gd name="connsiteX2" fmla="*/ 11906 w 864391"/>
                <a:gd name="connsiteY2" fmla="*/ 229791 h 408385"/>
                <a:gd name="connsiteX3" fmla="*/ 150021 w 864391"/>
                <a:gd name="connsiteY3" fmla="*/ 22622 h 408385"/>
                <a:gd name="connsiteX4" fmla="*/ 364336 w 864391"/>
                <a:gd name="connsiteY4" fmla="*/ 94060 h 408385"/>
                <a:gd name="connsiteX5" fmla="*/ 840578 w 864391"/>
                <a:gd name="connsiteY5" fmla="*/ 372666 h 408385"/>
                <a:gd name="connsiteX0" fmla="*/ 364336 w 376242"/>
                <a:gd name="connsiteY0" fmla="*/ 94060 h 330996"/>
                <a:gd name="connsiteX1" fmla="*/ 221460 w 376242"/>
                <a:gd name="connsiteY1" fmla="*/ 308374 h 330996"/>
                <a:gd name="connsiteX2" fmla="*/ 11906 w 376242"/>
                <a:gd name="connsiteY2" fmla="*/ 229791 h 330996"/>
                <a:gd name="connsiteX3" fmla="*/ 150021 w 376242"/>
                <a:gd name="connsiteY3" fmla="*/ 22622 h 330996"/>
                <a:gd name="connsiteX4" fmla="*/ 364336 w 376242"/>
                <a:gd name="connsiteY4" fmla="*/ 94060 h 330996"/>
                <a:gd name="connsiteX0" fmla="*/ 714380 w 726286"/>
                <a:gd name="connsiteY0" fmla="*/ 75208 h 338536"/>
                <a:gd name="connsiteX1" fmla="*/ 221460 w 726286"/>
                <a:gd name="connsiteY1" fmla="*/ 312144 h 338536"/>
                <a:gd name="connsiteX2" fmla="*/ 11906 w 726286"/>
                <a:gd name="connsiteY2" fmla="*/ 233561 h 338536"/>
                <a:gd name="connsiteX3" fmla="*/ 150021 w 726286"/>
                <a:gd name="connsiteY3" fmla="*/ 26392 h 338536"/>
                <a:gd name="connsiteX4" fmla="*/ 714380 w 726286"/>
                <a:gd name="connsiteY4" fmla="*/ 75208 h 338536"/>
                <a:gd name="connsiteX0" fmla="*/ 784627 w 866780"/>
                <a:gd name="connsiteY0" fmla="*/ 75208 h 315914"/>
                <a:gd name="connsiteX1" fmla="*/ 713189 w 866780"/>
                <a:gd name="connsiteY1" fmla="*/ 289522 h 315914"/>
                <a:gd name="connsiteX2" fmla="*/ 82153 w 866780"/>
                <a:gd name="connsiteY2" fmla="*/ 233561 h 315914"/>
                <a:gd name="connsiteX3" fmla="*/ 220268 w 866780"/>
                <a:gd name="connsiteY3" fmla="*/ 26392 h 315914"/>
                <a:gd name="connsiteX4" fmla="*/ 784627 w 866780"/>
                <a:gd name="connsiteY4" fmla="*/ 75208 h 315914"/>
                <a:gd name="connsiteX0" fmla="*/ 659610 w 741763"/>
                <a:gd name="connsiteY0" fmla="*/ 84535 h 342704"/>
                <a:gd name="connsiteX1" fmla="*/ 588172 w 741763"/>
                <a:gd name="connsiteY1" fmla="*/ 298849 h 342704"/>
                <a:gd name="connsiteX2" fmla="*/ 88106 w 741763"/>
                <a:gd name="connsiteY2" fmla="*/ 298849 h 342704"/>
                <a:gd name="connsiteX3" fmla="*/ 95251 w 741763"/>
                <a:gd name="connsiteY3" fmla="*/ 35719 h 342704"/>
                <a:gd name="connsiteX4" fmla="*/ 659610 w 741763"/>
                <a:gd name="connsiteY4" fmla="*/ 84535 h 342704"/>
                <a:gd name="connsiteX0" fmla="*/ 651935 w 734088"/>
                <a:gd name="connsiteY0" fmla="*/ 77408 h 320314"/>
                <a:gd name="connsiteX1" fmla="*/ 580497 w 734088"/>
                <a:gd name="connsiteY1" fmla="*/ 291722 h 320314"/>
                <a:gd name="connsiteX2" fmla="*/ 126479 w 734088"/>
                <a:gd name="connsiteY2" fmla="*/ 248962 h 320314"/>
                <a:gd name="connsiteX3" fmla="*/ 87576 w 734088"/>
                <a:gd name="connsiteY3" fmla="*/ 28592 h 320314"/>
                <a:gd name="connsiteX4" fmla="*/ 651935 w 734088"/>
                <a:gd name="connsiteY4" fmla="*/ 77408 h 32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8" h="320314">
                  <a:moveTo>
                    <a:pt x="651935" y="77408"/>
                  </a:moveTo>
                  <a:cubicBezTo>
                    <a:pt x="734088" y="121263"/>
                    <a:pt x="668073" y="263130"/>
                    <a:pt x="580497" y="291722"/>
                  </a:cubicBezTo>
                  <a:cubicBezTo>
                    <a:pt x="492921" y="320314"/>
                    <a:pt x="208632" y="292817"/>
                    <a:pt x="126479" y="248962"/>
                  </a:cubicBezTo>
                  <a:cubicBezTo>
                    <a:pt x="44326" y="205107"/>
                    <a:pt x="0" y="57184"/>
                    <a:pt x="87576" y="28592"/>
                  </a:cubicBezTo>
                  <a:cubicBezTo>
                    <a:pt x="175152" y="0"/>
                    <a:pt x="569782" y="33553"/>
                    <a:pt x="651935" y="774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/>
            <p:cNvSpPr/>
            <p:nvPr/>
          </p:nvSpPr>
          <p:spPr>
            <a:xfrm>
              <a:off x="5994411" y="-1455552"/>
              <a:ext cx="1214843" cy="382644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987422"/>
                <a:gd name="connsiteY0" fmla="*/ 307171 h 345279"/>
                <a:gd name="connsiteX1" fmla="*/ 223837 w 987422"/>
                <a:gd name="connsiteY1" fmla="*/ 316706 h 345279"/>
                <a:gd name="connsiteX2" fmla="*/ 4762 w 987422"/>
                <a:gd name="connsiteY2" fmla="*/ 135731 h 345279"/>
                <a:gd name="connsiteX3" fmla="*/ 195262 w 987422"/>
                <a:gd name="connsiteY3" fmla="*/ 11906 h 345279"/>
                <a:gd name="connsiteX4" fmla="*/ 904873 w 987422"/>
                <a:gd name="connsiteY4" fmla="*/ 64292 h 345279"/>
                <a:gd name="connsiteX5" fmla="*/ 690559 w 987422"/>
                <a:gd name="connsiteY5" fmla="*/ 164295 h 345279"/>
                <a:gd name="connsiteX6" fmla="*/ 547683 w 987422"/>
                <a:gd name="connsiteY6" fmla="*/ 307171 h 345279"/>
                <a:gd name="connsiteX0" fmla="*/ 547683 w 1035842"/>
                <a:gd name="connsiteY0" fmla="*/ 307171 h 345279"/>
                <a:gd name="connsiteX1" fmla="*/ 223837 w 1035842"/>
                <a:gd name="connsiteY1" fmla="*/ 316706 h 345279"/>
                <a:gd name="connsiteX2" fmla="*/ 4762 w 1035842"/>
                <a:gd name="connsiteY2" fmla="*/ 135731 h 345279"/>
                <a:gd name="connsiteX3" fmla="*/ 195262 w 1035842"/>
                <a:gd name="connsiteY3" fmla="*/ 11906 h 345279"/>
                <a:gd name="connsiteX4" fmla="*/ 904873 w 1035842"/>
                <a:gd name="connsiteY4" fmla="*/ 64292 h 345279"/>
                <a:gd name="connsiteX5" fmla="*/ 976310 w 1035842"/>
                <a:gd name="connsiteY5" fmla="*/ 207168 h 345279"/>
                <a:gd name="connsiteX6" fmla="*/ 547683 w 1035842"/>
                <a:gd name="connsiteY6" fmla="*/ 307171 h 345279"/>
                <a:gd name="connsiteX0" fmla="*/ 833434 w 1035048"/>
                <a:gd name="connsiteY0" fmla="*/ 278606 h 340518"/>
                <a:gd name="connsiteX1" fmla="*/ 223837 w 1035048"/>
                <a:gd name="connsiteY1" fmla="*/ 316706 h 340518"/>
                <a:gd name="connsiteX2" fmla="*/ 4762 w 1035048"/>
                <a:gd name="connsiteY2" fmla="*/ 135731 h 340518"/>
                <a:gd name="connsiteX3" fmla="*/ 195262 w 1035048"/>
                <a:gd name="connsiteY3" fmla="*/ 11906 h 340518"/>
                <a:gd name="connsiteX4" fmla="*/ 904873 w 1035048"/>
                <a:gd name="connsiteY4" fmla="*/ 64292 h 340518"/>
                <a:gd name="connsiteX5" fmla="*/ 976310 w 1035048"/>
                <a:gd name="connsiteY5" fmla="*/ 207168 h 340518"/>
                <a:gd name="connsiteX6" fmla="*/ 833434 w 1035048"/>
                <a:gd name="connsiteY6" fmla="*/ 278606 h 340518"/>
                <a:gd name="connsiteX0" fmla="*/ 833434 w 1011235"/>
                <a:gd name="connsiteY0" fmla="*/ 278606 h 340518"/>
                <a:gd name="connsiteX1" fmla="*/ 223837 w 1011235"/>
                <a:gd name="connsiteY1" fmla="*/ 316706 h 340518"/>
                <a:gd name="connsiteX2" fmla="*/ 4762 w 1011235"/>
                <a:gd name="connsiteY2" fmla="*/ 135731 h 340518"/>
                <a:gd name="connsiteX3" fmla="*/ 195262 w 1011235"/>
                <a:gd name="connsiteY3" fmla="*/ 11906 h 340518"/>
                <a:gd name="connsiteX4" fmla="*/ 904873 w 1011235"/>
                <a:gd name="connsiteY4" fmla="*/ 64292 h 340518"/>
                <a:gd name="connsiteX5" fmla="*/ 833434 w 1011235"/>
                <a:gd name="connsiteY5" fmla="*/ 278606 h 340518"/>
                <a:gd name="connsiteX0" fmla="*/ 833434 w 879472"/>
                <a:gd name="connsiteY0" fmla="*/ 323056 h 384968"/>
                <a:gd name="connsiteX1" fmla="*/ 223837 w 879472"/>
                <a:gd name="connsiteY1" fmla="*/ 361156 h 384968"/>
                <a:gd name="connsiteX2" fmla="*/ 4762 w 879472"/>
                <a:gd name="connsiteY2" fmla="*/ 180181 h 384968"/>
                <a:gd name="connsiteX3" fmla="*/ 195262 w 879472"/>
                <a:gd name="connsiteY3" fmla="*/ 56356 h 384968"/>
                <a:gd name="connsiteX4" fmla="*/ 500067 w 879472"/>
                <a:gd name="connsiteY4" fmla="*/ 44450 h 384968"/>
                <a:gd name="connsiteX5" fmla="*/ 833434 w 879472"/>
                <a:gd name="connsiteY5" fmla="*/ 323056 h 384968"/>
                <a:gd name="connsiteX0" fmla="*/ 842165 w 888203"/>
                <a:gd name="connsiteY0" fmla="*/ 372666 h 434578"/>
                <a:gd name="connsiteX1" fmla="*/ 232568 w 888203"/>
                <a:gd name="connsiteY1" fmla="*/ 410766 h 434578"/>
                <a:gd name="connsiteX2" fmla="*/ 13493 w 888203"/>
                <a:gd name="connsiteY2" fmla="*/ 229791 h 434578"/>
                <a:gd name="connsiteX3" fmla="*/ 151608 w 888203"/>
                <a:gd name="connsiteY3" fmla="*/ 22622 h 434578"/>
                <a:gd name="connsiteX4" fmla="*/ 508798 w 888203"/>
                <a:gd name="connsiteY4" fmla="*/ 94060 h 434578"/>
                <a:gd name="connsiteX5" fmla="*/ 842165 w 888203"/>
                <a:gd name="connsiteY5" fmla="*/ 372666 h 434578"/>
                <a:gd name="connsiteX0" fmla="*/ 842165 w 864391"/>
                <a:gd name="connsiteY0" fmla="*/ 372666 h 434578"/>
                <a:gd name="connsiteX1" fmla="*/ 232568 w 864391"/>
                <a:gd name="connsiteY1" fmla="*/ 410766 h 434578"/>
                <a:gd name="connsiteX2" fmla="*/ 13493 w 864391"/>
                <a:gd name="connsiteY2" fmla="*/ 229791 h 434578"/>
                <a:gd name="connsiteX3" fmla="*/ 151608 w 864391"/>
                <a:gd name="connsiteY3" fmla="*/ 22622 h 434578"/>
                <a:gd name="connsiteX4" fmla="*/ 365923 w 864391"/>
                <a:gd name="connsiteY4" fmla="*/ 94060 h 434578"/>
                <a:gd name="connsiteX5" fmla="*/ 842165 w 864391"/>
                <a:gd name="connsiteY5" fmla="*/ 372666 h 434578"/>
                <a:gd name="connsiteX0" fmla="*/ 840578 w 864391"/>
                <a:gd name="connsiteY0" fmla="*/ 372666 h 408385"/>
                <a:gd name="connsiteX1" fmla="*/ 221460 w 864391"/>
                <a:gd name="connsiteY1" fmla="*/ 308374 h 408385"/>
                <a:gd name="connsiteX2" fmla="*/ 11906 w 864391"/>
                <a:gd name="connsiteY2" fmla="*/ 229791 h 408385"/>
                <a:gd name="connsiteX3" fmla="*/ 150021 w 864391"/>
                <a:gd name="connsiteY3" fmla="*/ 22622 h 408385"/>
                <a:gd name="connsiteX4" fmla="*/ 364336 w 864391"/>
                <a:gd name="connsiteY4" fmla="*/ 94060 h 408385"/>
                <a:gd name="connsiteX5" fmla="*/ 840578 w 864391"/>
                <a:gd name="connsiteY5" fmla="*/ 372666 h 408385"/>
                <a:gd name="connsiteX0" fmla="*/ 364336 w 376242"/>
                <a:gd name="connsiteY0" fmla="*/ 94060 h 330996"/>
                <a:gd name="connsiteX1" fmla="*/ 221460 w 376242"/>
                <a:gd name="connsiteY1" fmla="*/ 308374 h 330996"/>
                <a:gd name="connsiteX2" fmla="*/ 11906 w 376242"/>
                <a:gd name="connsiteY2" fmla="*/ 229791 h 330996"/>
                <a:gd name="connsiteX3" fmla="*/ 150021 w 376242"/>
                <a:gd name="connsiteY3" fmla="*/ 22622 h 330996"/>
                <a:gd name="connsiteX4" fmla="*/ 364336 w 376242"/>
                <a:gd name="connsiteY4" fmla="*/ 94060 h 330996"/>
                <a:gd name="connsiteX0" fmla="*/ 714380 w 726286"/>
                <a:gd name="connsiteY0" fmla="*/ 75208 h 338536"/>
                <a:gd name="connsiteX1" fmla="*/ 221460 w 726286"/>
                <a:gd name="connsiteY1" fmla="*/ 312144 h 338536"/>
                <a:gd name="connsiteX2" fmla="*/ 11906 w 726286"/>
                <a:gd name="connsiteY2" fmla="*/ 233561 h 338536"/>
                <a:gd name="connsiteX3" fmla="*/ 150021 w 726286"/>
                <a:gd name="connsiteY3" fmla="*/ 26392 h 338536"/>
                <a:gd name="connsiteX4" fmla="*/ 714380 w 726286"/>
                <a:gd name="connsiteY4" fmla="*/ 75208 h 338536"/>
                <a:gd name="connsiteX0" fmla="*/ 784627 w 866780"/>
                <a:gd name="connsiteY0" fmla="*/ 75208 h 315914"/>
                <a:gd name="connsiteX1" fmla="*/ 713189 w 866780"/>
                <a:gd name="connsiteY1" fmla="*/ 289522 h 315914"/>
                <a:gd name="connsiteX2" fmla="*/ 82153 w 866780"/>
                <a:gd name="connsiteY2" fmla="*/ 233561 h 315914"/>
                <a:gd name="connsiteX3" fmla="*/ 220268 w 866780"/>
                <a:gd name="connsiteY3" fmla="*/ 26392 h 315914"/>
                <a:gd name="connsiteX4" fmla="*/ 784627 w 866780"/>
                <a:gd name="connsiteY4" fmla="*/ 75208 h 315914"/>
                <a:gd name="connsiteX0" fmla="*/ 659610 w 741763"/>
                <a:gd name="connsiteY0" fmla="*/ 84535 h 342704"/>
                <a:gd name="connsiteX1" fmla="*/ 588172 w 741763"/>
                <a:gd name="connsiteY1" fmla="*/ 298849 h 342704"/>
                <a:gd name="connsiteX2" fmla="*/ 88106 w 741763"/>
                <a:gd name="connsiteY2" fmla="*/ 298849 h 342704"/>
                <a:gd name="connsiteX3" fmla="*/ 95251 w 741763"/>
                <a:gd name="connsiteY3" fmla="*/ 35719 h 342704"/>
                <a:gd name="connsiteX4" fmla="*/ 659610 w 741763"/>
                <a:gd name="connsiteY4" fmla="*/ 84535 h 342704"/>
                <a:gd name="connsiteX0" fmla="*/ 1056885 w 1139038"/>
                <a:gd name="connsiteY0" fmla="*/ 55333 h 348544"/>
                <a:gd name="connsiteX1" fmla="*/ 644925 w 1139038"/>
                <a:gd name="connsiteY1" fmla="*/ 304689 h 348544"/>
                <a:gd name="connsiteX2" fmla="*/ 144859 w 1139038"/>
                <a:gd name="connsiteY2" fmla="*/ 304689 h 348544"/>
                <a:gd name="connsiteX3" fmla="*/ 152004 w 1139038"/>
                <a:gd name="connsiteY3" fmla="*/ 41559 h 348544"/>
                <a:gd name="connsiteX4" fmla="*/ 1056885 w 1139038"/>
                <a:gd name="connsiteY4" fmla="*/ 55333 h 348544"/>
                <a:gd name="connsiteX0" fmla="*/ 1062839 w 1214843"/>
                <a:gd name="connsiteY0" fmla="*/ 55333 h 382644"/>
                <a:gd name="connsiteX1" fmla="*/ 1062839 w 1214843"/>
                <a:gd name="connsiteY1" fmla="*/ 341085 h 382644"/>
                <a:gd name="connsiteX2" fmla="*/ 150813 w 1214843"/>
                <a:gd name="connsiteY2" fmla="*/ 304689 h 382644"/>
                <a:gd name="connsiteX3" fmla="*/ 157958 w 1214843"/>
                <a:gd name="connsiteY3" fmla="*/ 41559 h 382644"/>
                <a:gd name="connsiteX4" fmla="*/ 1062839 w 1214843"/>
                <a:gd name="connsiteY4" fmla="*/ 55333 h 38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843" h="382644">
                  <a:moveTo>
                    <a:pt x="1062839" y="55333"/>
                  </a:moveTo>
                  <a:cubicBezTo>
                    <a:pt x="1213652" y="105254"/>
                    <a:pt x="1214843" y="299526"/>
                    <a:pt x="1062839" y="341085"/>
                  </a:cubicBezTo>
                  <a:cubicBezTo>
                    <a:pt x="910835" y="382644"/>
                    <a:pt x="301626" y="354610"/>
                    <a:pt x="150813" y="304689"/>
                  </a:cubicBezTo>
                  <a:cubicBezTo>
                    <a:pt x="0" y="254768"/>
                    <a:pt x="5954" y="83118"/>
                    <a:pt x="157958" y="41559"/>
                  </a:cubicBezTo>
                  <a:cubicBezTo>
                    <a:pt x="309962" y="0"/>
                    <a:pt x="912026" y="5412"/>
                    <a:pt x="1062839" y="5533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/>
            <p:cNvSpPr/>
            <p:nvPr/>
          </p:nvSpPr>
          <p:spPr>
            <a:xfrm>
              <a:off x="3111492" y="-2199134"/>
              <a:ext cx="741763" cy="342704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987422"/>
                <a:gd name="connsiteY0" fmla="*/ 307171 h 345279"/>
                <a:gd name="connsiteX1" fmla="*/ 223837 w 987422"/>
                <a:gd name="connsiteY1" fmla="*/ 316706 h 345279"/>
                <a:gd name="connsiteX2" fmla="*/ 4762 w 987422"/>
                <a:gd name="connsiteY2" fmla="*/ 135731 h 345279"/>
                <a:gd name="connsiteX3" fmla="*/ 195262 w 987422"/>
                <a:gd name="connsiteY3" fmla="*/ 11906 h 345279"/>
                <a:gd name="connsiteX4" fmla="*/ 904873 w 987422"/>
                <a:gd name="connsiteY4" fmla="*/ 64292 h 345279"/>
                <a:gd name="connsiteX5" fmla="*/ 690559 w 987422"/>
                <a:gd name="connsiteY5" fmla="*/ 164295 h 345279"/>
                <a:gd name="connsiteX6" fmla="*/ 547683 w 987422"/>
                <a:gd name="connsiteY6" fmla="*/ 307171 h 345279"/>
                <a:gd name="connsiteX0" fmla="*/ 547683 w 1035842"/>
                <a:gd name="connsiteY0" fmla="*/ 307171 h 345279"/>
                <a:gd name="connsiteX1" fmla="*/ 223837 w 1035842"/>
                <a:gd name="connsiteY1" fmla="*/ 316706 h 345279"/>
                <a:gd name="connsiteX2" fmla="*/ 4762 w 1035842"/>
                <a:gd name="connsiteY2" fmla="*/ 135731 h 345279"/>
                <a:gd name="connsiteX3" fmla="*/ 195262 w 1035842"/>
                <a:gd name="connsiteY3" fmla="*/ 11906 h 345279"/>
                <a:gd name="connsiteX4" fmla="*/ 904873 w 1035842"/>
                <a:gd name="connsiteY4" fmla="*/ 64292 h 345279"/>
                <a:gd name="connsiteX5" fmla="*/ 976310 w 1035842"/>
                <a:gd name="connsiteY5" fmla="*/ 207168 h 345279"/>
                <a:gd name="connsiteX6" fmla="*/ 547683 w 1035842"/>
                <a:gd name="connsiteY6" fmla="*/ 307171 h 345279"/>
                <a:gd name="connsiteX0" fmla="*/ 833434 w 1035048"/>
                <a:gd name="connsiteY0" fmla="*/ 278606 h 340518"/>
                <a:gd name="connsiteX1" fmla="*/ 223837 w 1035048"/>
                <a:gd name="connsiteY1" fmla="*/ 316706 h 340518"/>
                <a:gd name="connsiteX2" fmla="*/ 4762 w 1035048"/>
                <a:gd name="connsiteY2" fmla="*/ 135731 h 340518"/>
                <a:gd name="connsiteX3" fmla="*/ 195262 w 1035048"/>
                <a:gd name="connsiteY3" fmla="*/ 11906 h 340518"/>
                <a:gd name="connsiteX4" fmla="*/ 904873 w 1035048"/>
                <a:gd name="connsiteY4" fmla="*/ 64292 h 340518"/>
                <a:gd name="connsiteX5" fmla="*/ 976310 w 1035048"/>
                <a:gd name="connsiteY5" fmla="*/ 207168 h 340518"/>
                <a:gd name="connsiteX6" fmla="*/ 833434 w 1035048"/>
                <a:gd name="connsiteY6" fmla="*/ 278606 h 340518"/>
                <a:gd name="connsiteX0" fmla="*/ 833434 w 1011235"/>
                <a:gd name="connsiteY0" fmla="*/ 278606 h 340518"/>
                <a:gd name="connsiteX1" fmla="*/ 223837 w 1011235"/>
                <a:gd name="connsiteY1" fmla="*/ 316706 h 340518"/>
                <a:gd name="connsiteX2" fmla="*/ 4762 w 1011235"/>
                <a:gd name="connsiteY2" fmla="*/ 135731 h 340518"/>
                <a:gd name="connsiteX3" fmla="*/ 195262 w 1011235"/>
                <a:gd name="connsiteY3" fmla="*/ 11906 h 340518"/>
                <a:gd name="connsiteX4" fmla="*/ 904873 w 1011235"/>
                <a:gd name="connsiteY4" fmla="*/ 64292 h 340518"/>
                <a:gd name="connsiteX5" fmla="*/ 833434 w 1011235"/>
                <a:gd name="connsiteY5" fmla="*/ 278606 h 340518"/>
                <a:gd name="connsiteX0" fmla="*/ 833434 w 879472"/>
                <a:gd name="connsiteY0" fmla="*/ 323056 h 384968"/>
                <a:gd name="connsiteX1" fmla="*/ 223837 w 879472"/>
                <a:gd name="connsiteY1" fmla="*/ 361156 h 384968"/>
                <a:gd name="connsiteX2" fmla="*/ 4762 w 879472"/>
                <a:gd name="connsiteY2" fmla="*/ 180181 h 384968"/>
                <a:gd name="connsiteX3" fmla="*/ 195262 w 879472"/>
                <a:gd name="connsiteY3" fmla="*/ 56356 h 384968"/>
                <a:gd name="connsiteX4" fmla="*/ 500067 w 879472"/>
                <a:gd name="connsiteY4" fmla="*/ 44450 h 384968"/>
                <a:gd name="connsiteX5" fmla="*/ 833434 w 879472"/>
                <a:gd name="connsiteY5" fmla="*/ 323056 h 384968"/>
                <a:gd name="connsiteX0" fmla="*/ 842165 w 888203"/>
                <a:gd name="connsiteY0" fmla="*/ 372666 h 434578"/>
                <a:gd name="connsiteX1" fmla="*/ 232568 w 888203"/>
                <a:gd name="connsiteY1" fmla="*/ 410766 h 434578"/>
                <a:gd name="connsiteX2" fmla="*/ 13493 w 888203"/>
                <a:gd name="connsiteY2" fmla="*/ 229791 h 434578"/>
                <a:gd name="connsiteX3" fmla="*/ 151608 w 888203"/>
                <a:gd name="connsiteY3" fmla="*/ 22622 h 434578"/>
                <a:gd name="connsiteX4" fmla="*/ 508798 w 888203"/>
                <a:gd name="connsiteY4" fmla="*/ 94060 h 434578"/>
                <a:gd name="connsiteX5" fmla="*/ 842165 w 888203"/>
                <a:gd name="connsiteY5" fmla="*/ 372666 h 434578"/>
                <a:gd name="connsiteX0" fmla="*/ 842165 w 864391"/>
                <a:gd name="connsiteY0" fmla="*/ 372666 h 434578"/>
                <a:gd name="connsiteX1" fmla="*/ 232568 w 864391"/>
                <a:gd name="connsiteY1" fmla="*/ 410766 h 434578"/>
                <a:gd name="connsiteX2" fmla="*/ 13493 w 864391"/>
                <a:gd name="connsiteY2" fmla="*/ 229791 h 434578"/>
                <a:gd name="connsiteX3" fmla="*/ 151608 w 864391"/>
                <a:gd name="connsiteY3" fmla="*/ 22622 h 434578"/>
                <a:gd name="connsiteX4" fmla="*/ 365923 w 864391"/>
                <a:gd name="connsiteY4" fmla="*/ 94060 h 434578"/>
                <a:gd name="connsiteX5" fmla="*/ 842165 w 864391"/>
                <a:gd name="connsiteY5" fmla="*/ 372666 h 434578"/>
                <a:gd name="connsiteX0" fmla="*/ 840578 w 864391"/>
                <a:gd name="connsiteY0" fmla="*/ 372666 h 408385"/>
                <a:gd name="connsiteX1" fmla="*/ 221460 w 864391"/>
                <a:gd name="connsiteY1" fmla="*/ 308374 h 408385"/>
                <a:gd name="connsiteX2" fmla="*/ 11906 w 864391"/>
                <a:gd name="connsiteY2" fmla="*/ 229791 h 408385"/>
                <a:gd name="connsiteX3" fmla="*/ 150021 w 864391"/>
                <a:gd name="connsiteY3" fmla="*/ 22622 h 408385"/>
                <a:gd name="connsiteX4" fmla="*/ 364336 w 864391"/>
                <a:gd name="connsiteY4" fmla="*/ 94060 h 408385"/>
                <a:gd name="connsiteX5" fmla="*/ 840578 w 864391"/>
                <a:gd name="connsiteY5" fmla="*/ 372666 h 408385"/>
                <a:gd name="connsiteX0" fmla="*/ 364336 w 376242"/>
                <a:gd name="connsiteY0" fmla="*/ 94060 h 330996"/>
                <a:gd name="connsiteX1" fmla="*/ 221460 w 376242"/>
                <a:gd name="connsiteY1" fmla="*/ 308374 h 330996"/>
                <a:gd name="connsiteX2" fmla="*/ 11906 w 376242"/>
                <a:gd name="connsiteY2" fmla="*/ 229791 h 330996"/>
                <a:gd name="connsiteX3" fmla="*/ 150021 w 376242"/>
                <a:gd name="connsiteY3" fmla="*/ 22622 h 330996"/>
                <a:gd name="connsiteX4" fmla="*/ 364336 w 376242"/>
                <a:gd name="connsiteY4" fmla="*/ 94060 h 330996"/>
                <a:gd name="connsiteX0" fmla="*/ 714380 w 726286"/>
                <a:gd name="connsiteY0" fmla="*/ 75208 h 338536"/>
                <a:gd name="connsiteX1" fmla="*/ 221460 w 726286"/>
                <a:gd name="connsiteY1" fmla="*/ 312144 h 338536"/>
                <a:gd name="connsiteX2" fmla="*/ 11906 w 726286"/>
                <a:gd name="connsiteY2" fmla="*/ 233561 h 338536"/>
                <a:gd name="connsiteX3" fmla="*/ 150021 w 726286"/>
                <a:gd name="connsiteY3" fmla="*/ 26392 h 338536"/>
                <a:gd name="connsiteX4" fmla="*/ 714380 w 726286"/>
                <a:gd name="connsiteY4" fmla="*/ 75208 h 338536"/>
                <a:gd name="connsiteX0" fmla="*/ 784627 w 866780"/>
                <a:gd name="connsiteY0" fmla="*/ 75208 h 315914"/>
                <a:gd name="connsiteX1" fmla="*/ 713189 w 866780"/>
                <a:gd name="connsiteY1" fmla="*/ 289522 h 315914"/>
                <a:gd name="connsiteX2" fmla="*/ 82153 w 866780"/>
                <a:gd name="connsiteY2" fmla="*/ 233561 h 315914"/>
                <a:gd name="connsiteX3" fmla="*/ 220268 w 866780"/>
                <a:gd name="connsiteY3" fmla="*/ 26392 h 315914"/>
                <a:gd name="connsiteX4" fmla="*/ 784627 w 866780"/>
                <a:gd name="connsiteY4" fmla="*/ 75208 h 315914"/>
                <a:gd name="connsiteX0" fmla="*/ 659610 w 741763"/>
                <a:gd name="connsiteY0" fmla="*/ 84535 h 342704"/>
                <a:gd name="connsiteX1" fmla="*/ 588172 w 741763"/>
                <a:gd name="connsiteY1" fmla="*/ 298849 h 342704"/>
                <a:gd name="connsiteX2" fmla="*/ 88106 w 741763"/>
                <a:gd name="connsiteY2" fmla="*/ 298849 h 342704"/>
                <a:gd name="connsiteX3" fmla="*/ 95251 w 741763"/>
                <a:gd name="connsiteY3" fmla="*/ 35719 h 342704"/>
                <a:gd name="connsiteX4" fmla="*/ 659610 w 741763"/>
                <a:gd name="connsiteY4" fmla="*/ 84535 h 34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763" h="342704">
                  <a:moveTo>
                    <a:pt x="659610" y="84535"/>
                  </a:moveTo>
                  <a:cubicBezTo>
                    <a:pt x="741763" y="128390"/>
                    <a:pt x="683423" y="263130"/>
                    <a:pt x="588172" y="298849"/>
                  </a:cubicBezTo>
                  <a:cubicBezTo>
                    <a:pt x="492921" y="334568"/>
                    <a:pt x="170259" y="342704"/>
                    <a:pt x="88106" y="298849"/>
                  </a:cubicBezTo>
                  <a:cubicBezTo>
                    <a:pt x="5953" y="254994"/>
                    <a:pt x="0" y="71438"/>
                    <a:pt x="95251" y="35719"/>
                  </a:cubicBezTo>
                  <a:cubicBezTo>
                    <a:pt x="190502" y="0"/>
                    <a:pt x="577457" y="40680"/>
                    <a:pt x="659610" y="845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/>
            <p:cNvSpPr/>
            <p:nvPr/>
          </p:nvSpPr>
          <p:spPr>
            <a:xfrm>
              <a:off x="6224997" y="-1922485"/>
              <a:ext cx="676280" cy="293689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987422"/>
                <a:gd name="connsiteY0" fmla="*/ 307171 h 345279"/>
                <a:gd name="connsiteX1" fmla="*/ 223837 w 987422"/>
                <a:gd name="connsiteY1" fmla="*/ 316706 h 345279"/>
                <a:gd name="connsiteX2" fmla="*/ 4762 w 987422"/>
                <a:gd name="connsiteY2" fmla="*/ 135731 h 345279"/>
                <a:gd name="connsiteX3" fmla="*/ 195262 w 987422"/>
                <a:gd name="connsiteY3" fmla="*/ 11906 h 345279"/>
                <a:gd name="connsiteX4" fmla="*/ 904873 w 987422"/>
                <a:gd name="connsiteY4" fmla="*/ 64292 h 345279"/>
                <a:gd name="connsiteX5" fmla="*/ 690559 w 987422"/>
                <a:gd name="connsiteY5" fmla="*/ 164295 h 345279"/>
                <a:gd name="connsiteX6" fmla="*/ 547683 w 987422"/>
                <a:gd name="connsiteY6" fmla="*/ 307171 h 345279"/>
                <a:gd name="connsiteX0" fmla="*/ 547683 w 1035842"/>
                <a:gd name="connsiteY0" fmla="*/ 307171 h 345279"/>
                <a:gd name="connsiteX1" fmla="*/ 223837 w 1035842"/>
                <a:gd name="connsiteY1" fmla="*/ 316706 h 345279"/>
                <a:gd name="connsiteX2" fmla="*/ 4762 w 1035842"/>
                <a:gd name="connsiteY2" fmla="*/ 135731 h 345279"/>
                <a:gd name="connsiteX3" fmla="*/ 195262 w 1035842"/>
                <a:gd name="connsiteY3" fmla="*/ 11906 h 345279"/>
                <a:gd name="connsiteX4" fmla="*/ 904873 w 1035842"/>
                <a:gd name="connsiteY4" fmla="*/ 64292 h 345279"/>
                <a:gd name="connsiteX5" fmla="*/ 976310 w 1035842"/>
                <a:gd name="connsiteY5" fmla="*/ 207168 h 345279"/>
                <a:gd name="connsiteX6" fmla="*/ 547683 w 1035842"/>
                <a:gd name="connsiteY6" fmla="*/ 307171 h 345279"/>
                <a:gd name="connsiteX0" fmla="*/ 833434 w 1035048"/>
                <a:gd name="connsiteY0" fmla="*/ 278606 h 340518"/>
                <a:gd name="connsiteX1" fmla="*/ 223837 w 1035048"/>
                <a:gd name="connsiteY1" fmla="*/ 316706 h 340518"/>
                <a:gd name="connsiteX2" fmla="*/ 4762 w 1035048"/>
                <a:gd name="connsiteY2" fmla="*/ 135731 h 340518"/>
                <a:gd name="connsiteX3" fmla="*/ 195262 w 1035048"/>
                <a:gd name="connsiteY3" fmla="*/ 11906 h 340518"/>
                <a:gd name="connsiteX4" fmla="*/ 904873 w 1035048"/>
                <a:gd name="connsiteY4" fmla="*/ 64292 h 340518"/>
                <a:gd name="connsiteX5" fmla="*/ 976310 w 1035048"/>
                <a:gd name="connsiteY5" fmla="*/ 207168 h 340518"/>
                <a:gd name="connsiteX6" fmla="*/ 833434 w 1035048"/>
                <a:gd name="connsiteY6" fmla="*/ 278606 h 340518"/>
                <a:gd name="connsiteX0" fmla="*/ 833434 w 1011235"/>
                <a:gd name="connsiteY0" fmla="*/ 278606 h 340518"/>
                <a:gd name="connsiteX1" fmla="*/ 223837 w 1011235"/>
                <a:gd name="connsiteY1" fmla="*/ 316706 h 340518"/>
                <a:gd name="connsiteX2" fmla="*/ 4762 w 1011235"/>
                <a:gd name="connsiteY2" fmla="*/ 135731 h 340518"/>
                <a:gd name="connsiteX3" fmla="*/ 195262 w 1011235"/>
                <a:gd name="connsiteY3" fmla="*/ 11906 h 340518"/>
                <a:gd name="connsiteX4" fmla="*/ 904873 w 1011235"/>
                <a:gd name="connsiteY4" fmla="*/ 64292 h 340518"/>
                <a:gd name="connsiteX5" fmla="*/ 833434 w 1011235"/>
                <a:gd name="connsiteY5" fmla="*/ 278606 h 340518"/>
                <a:gd name="connsiteX0" fmla="*/ 833434 w 879472"/>
                <a:gd name="connsiteY0" fmla="*/ 323056 h 384968"/>
                <a:gd name="connsiteX1" fmla="*/ 223837 w 879472"/>
                <a:gd name="connsiteY1" fmla="*/ 361156 h 384968"/>
                <a:gd name="connsiteX2" fmla="*/ 4762 w 879472"/>
                <a:gd name="connsiteY2" fmla="*/ 180181 h 384968"/>
                <a:gd name="connsiteX3" fmla="*/ 195262 w 879472"/>
                <a:gd name="connsiteY3" fmla="*/ 56356 h 384968"/>
                <a:gd name="connsiteX4" fmla="*/ 500067 w 879472"/>
                <a:gd name="connsiteY4" fmla="*/ 44450 h 384968"/>
                <a:gd name="connsiteX5" fmla="*/ 833434 w 879472"/>
                <a:gd name="connsiteY5" fmla="*/ 323056 h 384968"/>
                <a:gd name="connsiteX0" fmla="*/ 842165 w 888203"/>
                <a:gd name="connsiteY0" fmla="*/ 372666 h 434578"/>
                <a:gd name="connsiteX1" fmla="*/ 232568 w 888203"/>
                <a:gd name="connsiteY1" fmla="*/ 410766 h 434578"/>
                <a:gd name="connsiteX2" fmla="*/ 13493 w 888203"/>
                <a:gd name="connsiteY2" fmla="*/ 229791 h 434578"/>
                <a:gd name="connsiteX3" fmla="*/ 151608 w 888203"/>
                <a:gd name="connsiteY3" fmla="*/ 22622 h 434578"/>
                <a:gd name="connsiteX4" fmla="*/ 508798 w 888203"/>
                <a:gd name="connsiteY4" fmla="*/ 94060 h 434578"/>
                <a:gd name="connsiteX5" fmla="*/ 842165 w 888203"/>
                <a:gd name="connsiteY5" fmla="*/ 372666 h 434578"/>
                <a:gd name="connsiteX0" fmla="*/ 842165 w 864391"/>
                <a:gd name="connsiteY0" fmla="*/ 372666 h 434578"/>
                <a:gd name="connsiteX1" fmla="*/ 232568 w 864391"/>
                <a:gd name="connsiteY1" fmla="*/ 410766 h 434578"/>
                <a:gd name="connsiteX2" fmla="*/ 13493 w 864391"/>
                <a:gd name="connsiteY2" fmla="*/ 229791 h 434578"/>
                <a:gd name="connsiteX3" fmla="*/ 151608 w 864391"/>
                <a:gd name="connsiteY3" fmla="*/ 22622 h 434578"/>
                <a:gd name="connsiteX4" fmla="*/ 365923 w 864391"/>
                <a:gd name="connsiteY4" fmla="*/ 94060 h 434578"/>
                <a:gd name="connsiteX5" fmla="*/ 842165 w 864391"/>
                <a:gd name="connsiteY5" fmla="*/ 372666 h 434578"/>
                <a:gd name="connsiteX0" fmla="*/ 840578 w 864391"/>
                <a:gd name="connsiteY0" fmla="*/ 372666 h 408385"/>
                <a:gd name="connsiteX1" fmla="*/ 221460 w 864391"/>
                <a:gd name="connsiteY1" fmla="*/ 308374 h 408385"/>
                <a:gd name="connsiteX2" fmla="*/ 11906 w 864391"/>
                <a:gd name="connsiteY2" fmla="*/ 229791 h 408385"/>
                <a:gd name="connsiteX3" fmla="*/ 150021 w 864391"/>
                <a:gd name="connsiteY3" fmla="*/ 22622 h 408385"/>
                <a:gd name="connsiteX4" fmla="*/ 364336 w 864391"/>
                <a:gd name="connsiteY4" fmla="*/ 94060 h 408385"/>
                <a:gd name="connsiteX5" fmla="*/ 840578 w 864391"/>
                <a:gd name="connsiteY5" fmla="*/ 372666 h 408385"/>
                <a:gd name="connsiteX0" fmla="*/ 364336 w 376242"/>
                <a:gd name="connsiteY0" fmla="*/ 94060 h 330996"/>
                <a:gd name="connsiteX1" fmla="*/ 221460 w 376242"/>
                <a:gd name="connsiteY1" fmla="*/ 308374 h 330996"/>
                <a:gd name="connsiteX2" fmla="*/ 11906 w 376242"/>
                <a:gd name="connsiteY2" fmla="*/ 229791 h 330996"/>
                <a:gd name="connsiteX3" fmla="*/ 150021 w 376242"/>
                <a:gd name="connsiteY3" fmla="*/ 22622 h 330996"/>
                <a:gd name="connsiteX4" fmla="*/ 364336 w 376242"/>
                <a:gd name="connsiteY4" fmla="*/ 94060 h 330996"/>
                <a:gd name="connsiteX0" fmla="*/ 571504 w 583410"/>
                <a:gd name="connsiteY0" fmla="*/ 47625 h 394297"/>
                <a:gd name="connsiteX1" fmla="*/ 221460 w 583410"/>
                <a:gd name="connsiteY1" fmla="*/ 355999 h 394297"/>
                <a:gd name="connsiteX2" fmla="*/ 11906 w 583410"/>
                <a:gd name="connsiteY2" fmla="*/ 277416 h 394297"/>
                <a:gd name="connsiteX3" fmla="*/ 150021 w 583410"/>
                <a:gd name="connsiteY3" fmla="*/ 70247 h 394297"/>
                <a:gd name="connsiteX4" fmla="*/ 571504 w 583410"/>
                <a:gd name="connsiteY4" fmla="*/ 47625 h 394297"/>
                <a:gd name="connsiteX0" fmla="*/ 617939 w 676280"/>
                <a:gd name="connsiteY0" fmla="*/ 31949 h 293689"/>
                <a:gd name="connsiteX1" fmla="*/ 546501 w 676280"/>
                <a:gd name="connsiteY1" fmla="*/ 246264 h 293689"/>
                <a:gd name="connsiteX2" fmla="*/ 58341 w 676280"/>
                <a:gd name="connsiteY2" fmla="*/ 261740 h 293689"/>
                <a:gd name="connsiteX3" fmla="*/ 196456 w 676280"/>
                <a:gd name="connsiteY3" fmla="*/ 54571 h 293689"/>
                <a:gd name="connsiteX4" fmla="*/ 617939 w 676280"/>
                <a:gd name="connsiteY4" fmla="*/ 31949 h 29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280" h="293689">
                  <a:moveTo>
                    <a:pt x="617939" y="31949"/>
                  </a:moveTo>
                  <a:cubicBezTo>
                    <a:pt x="676280" y="63898"/>
                    <a:pt x="639767" y="207966"/>
                    <a:pt x="546501" y="246264"/>
                  </a:cubicBezTo>
                  <a:cubicBezTo>
                    <a:pt x="453235" y="284562"/>
                    <a:pt x="116682" y="293689"/>
                    <a:pt x="58341" y="261740"/>
                  </a:cubicBezTo>
                  <a:cubicBezTo>
                    <a:pt x="0" y="229791"/>
                    <a:pt x="103190" y="92869"/>
                    <a:pt x="196456" y="54571"/>
                  </a:cubicBezTo>
                  <a:cubicBezTo>
                    <a:pt x="289722" y="16273"/>
                    <a:pt x="559598" y="0"/>
                    <a:pt x="617939" y="3194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/>
            <p:cNvSpPr/>
            <p:nvPr/>
          </p:nvSpPr>
          <p:spPr>
            <a:xfrm>
              <a:off x="3406767" y="-2494412"/>
              <a:ext cx="376242" cy="256016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987422"/>
                <a:gd name="connsiteY0" fmla="*/ 307171 h 345279"/>
                <a:gd name="connsiteX1" fmla="*/ 223837 w 987422"/>
                <a:gd name="connsiteY1" fmla="*/ 316706 h 345279"/>
                <a:gd name="connsiteX2" fmla="*/ 4762 w 987422"/>
                <a:gd name="connsiteY2" fmla="*/ 135731 h 345279"/>
                <a:gd name="connsiteX3" fmla="*/ 195262 w 987422"/>
                <a:gd name="connsiteY3" fmla="*/ 11906 h 345279"/>
                <a:gd name="connsiteX4" fmla="*/ 904873 w 987422"/>
                <a:gd name="connsiteY4" fmla="*/ 64292 h 345279"/>
                <a:gd name="connsiteX5" fmla="*/ 690559 w 987422"/>
                <a:gd name="connsiteY5" fmla="*/ 164295 h 345279"/>
                <a:gd name="connsiteX6" fmla="*/ 547683 w 987422"/>
                <a:gd name="connsiteY6" fmla="*/ 307171 h 345279"/>
                <a:gd name="connsiteX0" fmla="*/ 547683 w 1035842"/>
                <a:gd name="connsiteY0" fmla="*/ 307171 h 345279"/>
                <a:gd name="connsiteX1" fmla="*/ 223837 w 1035842"/>
                <a:gd name="connsiteY1" fmla="*/ 316706 h 345279"/>
                <a:gd name="connsiteX2" fmla="*/ 4762 w 1035842"/>
                <a:gd name="connsiteY2" fmla="*/ 135731 h 345279"/>
                <a:gd name="connsiteX3" fmla="*/ 195262 w 1035842"/>
                <a:gd name="connsiteY3" fmla="*/ 11906 h 345279"/>
                <a:gd name="connsiteX4" fmla="*/ 904873 w 1035842"/>
                <a:gd name="connsiteY4" fmla="*/ 64292 h 345279"/>
                <a:gd name="connsiteX5" fmla="*/ 976310 w 1035842"/>
                <a:gd name="connsiteY5" fmla="*/ 207168 h 345279"/>
                <a:gd name="connsiteX6" fmla="*/ 547683 w 1035842"/>
                <a:gd name="connsiteY6" fmla="*/ 307171 h 345279"/>
                <a:gd name="connsiteX0" fmla="*/ 833434 w 1035048"/>
                <a:gd name="connsiteY0" fmla="*/ 278606 h 340518"/>
                <a:gd name="connsiteX1" fmla="*/ 223837 w 1035048"/>
                <a:gd name="connsiteY1" fmla="*/ 316706 h 340518"/>
                <a:gd name="connsiteX2" fmla="*/ 4762 w 1035048"/>
                <a:gd name="connsiteY2" fmla="*/ 135731 h 340518"/>
                <a:gd name="connsiteX3" fmla="*/ 195262 w 1035048"/>
                <a:gd name="connsiteY3" fmla="*/ 11906 h 340518"/>
                <a:gd name="connsiteX4" fmla="*/ 904873 w 1035048"/>
                <a:gd name="connsiteY4" fmla="*/ 64292 h 340518"/>
                <a:gd name="connsiteX5" fmla="*/ 976310 w 1035048"/>
                <a:gd name="connsiteY5" fmla="*/ 207168 h 340518"/>
                <a:gd name="connsiteX6" fmla="*/ 833434 w 1035048"/>
                <a:gd name="connsiteY6" fmla="*/ 278606 h 340518"/>
                <a:gd name="connsiteX0" fmla="*/ 833434 w 1011235"/>
                <a:gd name="connsiteY0" fmla="*/ 278606 h 340518"/>
                <a:gd name="connsiteX1" fmla="*/ 223837 w 1011235"/>
                <a:gd name="connsiteY1" fmla="*/ 316706 h 340518"/>
                <a:gd name="connsiteX2" fmla="*/ 4762 w 1011235"/>
                <a:gd name="connsiteY2" fmla="*/ 135731 h 340518"/>
                <a:gd name="connsiteX3" fmla="*/ 195262 w 1011235"/>
                <a:gd name="connsiteY3" fmla="*/ 11906 h 340518"/>
                <a:gd name="connsiteX4" fmla="*/ 904873 w 1011235"/>
                <a:gd name="connsiteY4" fmla="*/ 64292 h 340518"/>
                <a:gd name="connsiteX5" fmla="*/ 833434 w 1011235"/>
                <a:gd name="connsiteY5" fmla="*/ 278606 h 340518"/>
                <a:gd name="connsiteX0" fmla="*/ 833434 w 879472"/>
                <a:gd name="connsiteY0" fmla="*/ 323056 h 384968"/>
                <a:gd name="connsiteX1" fmla="*/ 223837 w 879472"/>
                <a:gd name="connsiteY1" fmla="*/ 361156 h 384968"/>
                <a:gd name="connsiteX2" fmla="*/ 4762 w 879472"/>
                <a:gd name="connsiteY2" fmla="*/ 180181 h 384968"/>
                <a:gd name="connsiteX3" fmla="*/ 195262 w 879472"/>
                <a:gd name="connsiteY3" fmla="*/ 56356 h 384968"/>
                <a:gd name="connsiteX4" fmla="*/ 500067 w 879472"/>
                <a:gd name="connsiteY4" fmla="*/ 44450 h 384968"/>
                <a:gd name="connsiteX5" fmla="*/ 833434 w 879472"/>
                <a:gd name="connsiteY5" fmla="*/ 323056 h 384968"/>
                <a:gd name="connsiteX0" fmla="*/ 842165 w 888203"/>
                <a:gd name="connsiteY0" fmla="*/ 372666 h 434578"/>
                <a:gd name="connsiteX1" fmla="*/ 232568 w 888203"/>
                <a:gd name="connsiteY1" fmla="*/ 410766 h 434578"/>
                <a:gd name="connsiteX2" fmla="*/ 13493 w 888203"/>
                <a:gd name="connsiteY2" fmla="*/ 229791 h 434578"/>
                <a:gd name="connsiteX3" fmla="*/ 151608 w 888203"/>
                <a:gd name="connsiteY3" fmla="*/ 22622 h 434578"/>
                <a:gd name="connsiteX4" fmla="*/ 508798 w 888203"/>
                <a:gd name="connsiteY4" fmla="*/ 94060 h 434578"/>
                <a:gd name="connsiteX5" fmla="*/ 842165 w 888203"/>
                <a:gd name="connsiteY5" fmla="*/ 372666 h 434578"/>
                <a:gd name="connsiteX0" fmla="*/ 842165 w 864391"/>
                <a:gd name="connsiteY0" fmla="*/ 372666 h 434578"/>
                <a:gd name="connsiteX1" fmla="*/ 232568 w 864391"/>
                <a:gd name="connsiteY1" fmla="*/ 410766 h 434578"/>
                <a:gd name="connsiteX2" fmla="*/ 13493 w 864391"/>
                <a:gd name="connsiteY2" fmla="*/ 229791 h 434578"/>
                <a:gd name="connsiteX3" fmla="*/ 151608 w 864391"/>
                <a:gd name="connsiteY3" fmla="*/ 22622 h 434578"/>
                <a:gd name="connsiteX4" fmla="*/ 365923 w 864391"/>
                <a:gd name="connsiteY4" fmla="*/ 94060 h 434578"/>
                <a:gd name="connsiteX5" fmla="*/ 842165 w 864391"/>
                <a:gd name="connsiteY5" fmla="*/ 372666 h 434578"/>
                <a:gd name="connsiteX0" fmla="*/ 840578 w 864391"/>
                <a:gd name="connsiteY0" fmla="*/ 372666 h 408385"/>
                <a:gd name="connsiteX1" fmla="*/ 221460 w 864391"/>
                <a:gd name="connsiteY1" fmla="*/ 308374 h 408385"/>
                <a:gd name="connsiteX2" fmla="*/ 11906 w 864391"/>
                <a:gd name="connsiteY2" fmla="*/ 229791 h 408385"/>
                <a:gd name="connsiteX3" fmla="*/ 150021 w 864391"/>
                <a:gd name="connsiteY3" fmla="*/ 22622 h 408385"/>
                <a:gd name="connsiteX4" fmla="*/ 364336 w 864391"/>
                <a:gd name="connsiteY4" fmla="*/ 94060 h 408385"/>
                <a:gd name="connsiteX5" fmla="*/ 840578 w 864391"/>
                <a:gd name="connsiteY5" fmla="*/ 372666 h 408385"/>
                <a:gd name="connsiteX0" fmla="*/ 364336 w 376242"/>
                <a:gd name="connsiteY0" fmla="*/ 94060 h 330996"/>
                <a:gd name="connsiteX1" fmla="*/ 221460 w 376242"/>
                <a:gd name="connsiteY1" fmla="*/ 308374 h 330996"/>
                <a:gd name="connsiteX2" fmla="*/ 11906 w 376242"/>
                <a:gd name="connsiteY2" fmla="*/ 229791 h 330996"/>
                <a:gd name="connsiteX3" fmla="*/ 150021 w 376242"/>
                <a:gd name="connsiteY3" fmla="*/ 22622 h 330996"/>
                <a:gd name="connsiteX4" fmla="*/ 364336 w 376242"/>
                <a:gd name="connsiteY4" fmla="*/ 94060 h 33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42" h="330996">
                  <a:moveTo>
                    <a:pt x="364336" y="94060"/>
                  </a:moveTo>
                  <a:cubicBezTo>
                    <a:pt x="376242" y="141685"/>
                    <a:pt x="280198" y="285752"/>
                    <a:pt x="221460" y="308374"/>
                  </a:cubicBezTo>
                  <a:cubicBezTo>
                    <a:pt x="162722" y="330996"/>
                    <a:pt x="23812" y="277416"/>
                    <a:pt x="11906" y="229791"/>
                  </a:cubicBezTo>
                  <a:cubicBezTo>
                    <a:pt x="0" y="182166"/>
                    <a:pt x="91283" y="45244"/>
                    <a:pt x="150021" y="22622"/>
                  </a:cubicBezTo>
                  <a:cubicBezTo>
                    <a:pt x="208759" y="0"/>
                    <a:pt x="352430" y="46435"/>
                    <a:pt x="364336" y="9406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/>
            <p:cNvSpPr/>
            <p:nvPr/>
          </p:nvSpPr>
          <p:spPr>
            <a:xfrm>
              <a:off x="6314295" y="-2501528"/>
              <a:ext cx="1043787" cy="644132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987422"/>
                <a:gd name="connsiteY0" fmla="*/ 307171 h 345279"/>
                <a:gd name="connsiteX1" fmla="*/ 223837 w 987422"/>
                <a:gd name="connsiteY1" fmla="*/ 316706 h 345279"/>
                <a:gd name="connsiteX2" fmla="*/ 4762 w 987422"/>
                <a:gd name="connsiteY2" fmla="*/ 135731 h 345279"/>
                <a:gd name="connsiteX3" fmla="*/ 195262 w 987422"/>
                <a:gd name="connsiteY3" fmla="*/ 11906 h 345279"/>
                <a:gd name="connsiteX4" fmla="*/ 904873 w 987422"/>
                <a:gd name="connsiteY4" fmla="*/ 64292 h 345279"/>
                <a:gd name="connsiteX5" fmla="*/ 690559 w 987422"/>
                <a:gd name="connsiteY5" fmla="*/ 164295 h 345279"/>
                <a:gd name="connsiteX6" fmla="*/ 547683 w 987422"/>
                <a:gd name="connsiteY6" fmla="*/ 307171 h 345279"/>
                <a:gd name="connsiteX0" fmla="*/ 547683 w 1035842"/>
                <a:gd name="connsiteY0" fmla="*/ 307171 h 345279"/>
                <a:gd name="connsiteX1" fmla="*/ 223837 w 1035842"/>
                <a:gd name="connsiteY1" fmla="*/ 316706 h 345279"/>
                <a:gd name="connsiteX2" fmla="*/ 4762 w 1035842"/>
                <a:gd name="connsiteY2" fmla="*/ 135731 h 345279"/>
                <a:gd name="connsiteX3" fmla="*/ 195262 w 1035842"/>
                <a:gd name="connsiteY3" fmla="*/ 11906 h 345279"/>
                <a:gd name="connsiteX4" fmla="*/ 904873 w 1035842"/>
                <a:gd name="connsiteY4" fmla="*/ 64292 h 345279"/>
                <a:gd name="connsiteX5" fmla="*/ 976310 w 1035842"/>
                <a:gd name="connsiteY5" fmla="*/ 207168 h 345279"/>
                <a:gd name="connsiteX6" fmla="*/ 547683 w 1035842"/>
                <a:gd name="connsiteY6" fmla="*/ 307171 h 345279"/>
                <a:gd name="connsiteX0" fmla="*/ 833434 w 1035048"/>
                <a:gd name="connsiteY0" fmla="*/ 278606 h 340518"/>
                <a:gd name="connsiteX1" fmla="*/ 223837 w 1035048"/>
                <a:gd name="connsiteY1" fmla="*/ 316706 h 340518"/>
                <a:gd name="connsiteX2" fmla="*/ 4762 w 1035048"/>
                <a:gd name="connsiteY2" fmla="*/ 135731 h 340518"/>
                <a:gd name="connsiteX3" fmla="*/ 195262 w 1035048"/>
                <a:gd name="connsiteY3" fmla="*/ 11906 h 340518"/>
                <a:gd name="connsiteX4" fmla="*/ 904873 w 1035048"/>
                <a:gd name="connsiteY4" fmla="*/ 64292 h 340518"/>
                <a:gd name="connsiteX5" fmla="*/ 976310 w 1035048"/>
                <a:gd name="connsiteY5" fmla="*/ 207168 h 340518"/>
                <a:gd name="connsiteX6" fmla="*/ 833434 w 1035048"/>
                <a:gd name="connsiteY6" fmla="*/ 278606 h 340518"/>
                <a:gd name="connsiteX0" fmla="*/ 843754 w 1045368"/>
                <a:gd name="connsiteY0" fmla="*/ 278606 h 666754"/>
                <a:gd name="connsiteX1" fmla="*/ 296072 w 1045368"/>
                <a:gd name="connsiteY1" fmla="*/ 642942 h 666754"/>
                <a:gd name="connsiteX2" fmla="*/ 15082 w 1045368"/>
                <a:gd name="connsiteY2" fmla="*/ 135731 h 666754"/>
                <a:gd name="connsiteX3" fmla="*/ 205582 w 1045368"/>
                <a:gd name="connsiteY3" fmla="*/ 11906 h 666754"/>
                <a:gd name="connsiteX4" fmla="*/ 915193 w 1045368"/>
                <a:gd name="connsiteY4" fmla="*/ 64292 h 666754"/>
                <a:gd name="connsiteX5" fmla="*/ 986630 w 1045368"/>
                <a:gd name="connsiteY5" fmla="*/ 207168 h 666754"/>
                <a:gd name="connsiteX6" fmla="*/ 843754 w 1045368"/>
                <a:gd name="connsiteY6" fmla="*/ 278606 h 666754"/>
                <a:gd name="connsiteX0" fmla="*/ 777078 w 978692"/>
                <a:gd name="connsiteY0" fmla="*/ 327423 h 716763"/>
                <a:gd name="connsiteX1" fmla="*/ 229396 w 978692"/>
                <a:gd name="connsiteY1" fmla="*/ 691759 h 716763"/>
                <a:gd name="connsiteX2" fmla="*/ 15082 w 978692"/>
                <a:gd name="connsiteY2" fmla="*/ 477445 h 716763"/>
                <a:gd name="connsiteX3" fmla="*/ 138906 w 978692"/>
                <a:gd name="connsiteY3" fmla="*/ 60723 h 716763"/>
                <a:gd name="connsiteX4" fmla="*/ 848517 w 978692"/>
                <a:gd name="connsiteY4" fmla="*/ 113109 h 716763"/>
                <a:gd name="connsiteX5" fmla="*/ 919954 w 978692"/>
                <a:gd name="connsiteY5" fmla="*/ 255985 h 716763"/>
                <a:gd name="connsiteX6" fmla="*/ 777078 w 978692"/>
                <a:gd name="connsiteY6" fmla="*/ 327423 h 716763"/>
                <a:gd name="connsiteX0" fmla="*/ 761996 w 948528"/>
                <a:gd name="connsiteY0" fmla="*/ 267890 h 657230"/>
                <a:gd name="connsiteX1" fmla="*/ 214314 w 948528"/>
                <a:gd name="connsiteY1" fmla="*/ 632226 h 657230"/>
                <a:gd name="connsiteX2" fmla="*/ 0 w 948528"/>
                <a:gd name="connsiteY2" fmla="*/ 417912 h 657230"/>
                <a:gd name="connsiteX3" fmla="*/ 214314 w 948528"/>
                <a:gd name="connsiteY3" fmla="*/ 60723 h 657230"/>
                <a:gd name="connsiteX4" fmla="*/ 833435 w 948528"/>
                <a:gd name="connsiteY4" fmla="*/ 53576 h 657230"/>
                <a:gd name="connsiteX5" fmla="*/ 904872 w 948528"/>
                <a:gd name="connsiteY5" fmla="*/ 196452 h 657230"/>
                <a:gd name="connsiteX6" fmla="*/ 761996 w 948528"/>
                <a:gd name="connsiteY6" fmla="*/ 267890 h 657230"/>
                <a:gd name="connsiteX0" fmla="*/ 571504 w 948528"/>
                <a:gd name="connsiteY0" fmla="*/ 489350 h 644132"/>
                <a:gd name="connsiteX1" fmla="*/ 214314 w 948528"/>
                <a:gd name="connsiteY1" fmla="*/ 632226 h 644132"/>
                <a:gd name="connsiteX2" fmla="*/ 0 w 948528"/>
                <a:gd name="connsiteY2" fmla="*/ 417912 h 644132"/>
                <a:gd name="connsiteX3" fmla="*/ 214314 w 948528"/>
                <a:gd name="connsiteY3" fmla="*/ 60723 h 644132"/>
                <a:gd name="connsiteX4" fmla="*/ 833435 w 948528"/>
                <a:gd name="connsiteY4" fmla="*/ 53576 h 644132"/>
                <a:gd name="connsiteX5" fmla="*/ 904872 w 948528"/>
                <a:gd name="connsiteY5" fmla="*/ 196452 h 644132"/>
                <a:gd name="connsiteX6" fmla="*/ 571504 w 948528"/>
                <a:gd name="connsiteY6" fmla="*/ 489350 h 644132"/>
                <a:gd name="connsiteX0" fmla="*/ 571504 w 1043787"/>
                <a:gd name="connsiteY0" fmla="*/ 489350 h 644132"/>
                <a:gd name="connsiteX1" fmla="*/ 214314 w 1043787"/>
                <a:gd name="connsiteY1" fmla="*/ 632226 h 644132"/>
                <a:gd name="connsiteX2" fmla="*/ 0 w 1043787"/>
                <a:gd name="connsiteY2" fmla="*/ 417912 h 644132"/>
                <a:gd name="connsiteX3" fmla="*/ 214314 w 1043787"/>
                <a:gd name="connsiteY3" fmla="*/ 60723 h 644132"/>
                <a:gd name="connsiteX4" fmla="*/ 833435 w 1043787"/>
                <a:gd name="connsiteY4" fmla="*/ 53576 h 644132"/>
                <a:gd name="connsiteX5" fmla="*/ 1000132 w 1043787"/>
                <a:gd name="connsiteY5" fmla="*/ 203598 h 644132"/>
                <a:gd name="connsiteX6" fmla="*/ 571504 w 1043787"/>
                <a:gd name="connsiteY6" fmla="*/ 489350 h 64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787" h="644132">
                  <a:moveTo>
                    <a:pt x="571504" y="489350"/>
                  </a:moveTo>
                  <a:cubicBezTo>
                    <a:pt x="440534" y="560788"/>
                    <a:pt x="309565" y="644132"/>
                    <a:pt x="214314" y="632226"/>
                  </a:cubicBezTo>
                  <a:cubicBezTo>
                    <a:pt x="119063" y="620320"/>
                    <a:pt x="0" y="513162"/>
                    <a:pt x="0" y="417912"/>
                  </a:cubicBezTo>
                  <a:cubicBezTo>
                    <a:pt x="0" y="322662"/>
                    <a:pt x="75408" y="121446"/>
                    <a:pt x="214314" y="60723"/>
                  </a:cubicBezTo>
                  <a:cubicBezTo>
                    <a:pt x="353220" y="0"/>
                    <a:pt x="702465" y="29764"/>
                    <a:pt x="833435" y="53576"/>
                  </a:cubicBezTo>
                  <a:cubicBezTo>
                    <a:pt x="964405" y="77389"/>
                    <a:pt x="1043787" y="130969"/>
                    <a:pt x="1000132" y="203598"/>
                  </a:cubicBezTo>
                  <a:cubicBezTo>
                    <a:pt x="956477" y="276227"/>
                    <a:pt x="702474" y="417912"/>
                    <a:pt x="571504" y="48935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/>
            <p:cNvSpPr/>
            <p:nvPr/>
          </p:nvSpPr>
          <p:spPr>
            <a:xfrm>
              <a:off x="3652048" y="-2750395"/>
              <a:ext cx="1035048" cy="340518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987422"/>
                <a:gd name="connsiteY0" fmla="*/ 307171 h 345279"/>
                <a:gd name="connsiteX1" fmla="*/ 223837 w 987422"/>
                <a:gd name="connsiteY1" fmla="*/ 316706 h 345279"/>
                <a:gd name="connsiteX2" fmla="*/ 4762 w 987422"/>
                <a:gd name="connsiteY2" fmla="*/ 135731 h 345279"/>
                <a:gd name="connsiteX3" fmla="*/ 195262 w 987422"/>
                <a:gd name="connsiteY3" fmla="*/ 11906 h 345279"/>
                <a:gd name="connsiteX4" fmla="*/ 904873 w 987422"/>
                <a:gd name="connsiteY4" fmla="*/ 64292 h 345279"/>
                <a:gd name="connsiteX5" fmla="*/ 690559 w 987422"/>
                <a:gd name="connsiteY5" fmla="*/ 164295 h 345279"/>
                <a:gd name="connsiteX6" fmla="*/ 547683 w 987422"/>
                <a:gd name="connsiteY6" fmla="*/ 307171 h 345279"/>
                <a:gd name="connsiteX0" fmla="*/ 547683 w 1035842"/>
                <a:gd name="connsiteY0" fmla="*/ 307171 h 345279"/>
                <a:gd name="connsiteX1" fmla="*/ 223837 w 1035842"/>
                <a:gd name="connsiteY1" fmla="*/ 316706 h 345279"/>
                <a:gd name="connsiteX2" fmla="*/ 4762 w 1035842"/>
                <a:gd name="connsiteY2" fmla="*/ 135731 h 345279"/>
                <a:gd name="connsiteX3" fmla="*/ 195262 w 1035842"/>
                <a:gd name="connsiteY3" fmla="*/ 11906 h 345279"/>
                <a:gd name="connsiteX4" fmla="*/ 904873 w 1035842"/>
                <a:gd name="connsiteY4" fmla="*/ 64292 h 345279"/>
                <a:gd name="connsiteX5" fmla="*/ 976310 w 1035842"/>
                <a:gd name="connsiteY5" fmla="*/ 207168 h 345279"/>
                <a:gd name="connsiteX6" fmla="*/ 547683 w 1035842"/>
                <a:gd name="connsiteY6" fmla="*/ 307171 h 345279"/>
                <a:gd name="connsiteX0" fmla="*/ 833434 w 1035048"/>
                <a:gd name="connsiteY0" fmla="*/ 278606 h 340518"/>
                <a:gd name="connsiteX1" fmla="*/ 223837 w 1035048"/>
                <a:gd name="connsiteY1" fmla="*/ 316706 h 340518"/>
                <a:gd name="connsiteX2" fmla="*/ 4762 w 1035048"/>
                <a:gd name="connsiteY2" fmla="*/ 135731 h 340518"/>
                <a:gd name="connsiteX3" fmla="*/ 195262 w 1035048"/>
                <a:gd name="connsiteY3" fmla="*/ 11906 h 340518"/>
                <a:gd name="connsiteX4" fmla="*/ 904873 w 1035048"/>
                <a:gd name="connsiteY4" fmla="*/ 64292 h 340518"/>
                <a:gd name="connsiteX5" fmla="*/ 976310 w 1035048"/>
                <a:gd name="connsiteY5" fmla="*/ 207168 h 340518"/>
                <a:gd name="connsiteX6" fmla="*/ 833434 w 1035048"/>
                <a:gd name="connsiteY6" fmla="*/ 278606 h 34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5048" h="340518">
                  <a:moveTo>
                    <a:pt x="833434" y="278606"/>
                  </a:moveTo>
                  <a:cubicBezTo>
                    <a:pt x="708022" y="296862"/>
                    <a:pt x="361949" y="340518"/>
                    <a:pt x="223837" y="316706"/>
                  </a:cubicBezTo>
                  <a:cubicBezTo>
                    <a:pt x="85725" y="292894"/>
                    <a:pt x="9524" y="186531"/>
                    <a:pt x="4762" y="135731"/>
                  </a:cubicBezTo>
                  <a:cubicBezTo>
                    <a:pt x="0" y="84931"/>
                    <a:pt x="45244" y="23812"/>
                    <a:pt x="195262" y="11906"/>
                  </a:cubicBezTo>
                  <a:cubicBezTo>
                    <a:pt x="345280" y="0"/>
                    <a:pt x="774698" y="31748"/>
                    <a:pt x="904873" y="64292"/>
                  </a:cubicBezTo>
                  <a:cubicBezTo>
                    <a:pt x="1035048" y="96836"/>
                    <a:pt x="988217" y="171449"/>
                    <a:pt x="976310" y="207168"/>
                  </a:cubicBezTo>
                  <a:cubicBezTo>
                    <a:pt x="964404" y="242887"/>
                    <a:pt x="958846" y="260350"/>
                    <a:pt x="833434" y="2786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/>
            <p:cNvSpPr/>
            <p:nvPr/>
          </p:nvSpPr>
          <p:spPr>
            <a:xfrm>
              <a:off x="2872696" y="-3057578"/>
              <a:ext cx="641221" cy="352425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498345 w 641221"/>
                <a:gd name="connsiteY0" fmla="*/ 314317 h 352425"/>
                <a:gd name="connsiteX1" fmla="*/ 174499 w 641221"/>
                <a:gd name="connsiteY1" fmla="*/ 323852 h 352425"/>
                <a:gd name="connsiteX2" fmla="*/ 4762 w 641221"/>
                <a:gd name="connsiteY2" fmla="*/ 142877 h 352425"/>
                <a:gd name="connsiteX3" fmla="*/ 145924 w 641221"/>
                <a:gd name="connsiteY3" fmla="*/ 19052 h 352425"/>
                <a:gd name="connsiteX4" fmla="*/ 498345 w 641221"/>
                <a:gd name="connsiteY4" fmla="*/ 28565 h 352425"/>
                <a:gd name="connsiteX5" fmla="*/ 641221 w 641221"/>
                <a:gd name="connsiteY5" fmla="*/ 171441 h 352425"/>
                <a:gd name="connsiteX6" fmla="*/ 498345 w 641221"/>
                <a:gd name="connsiteY6" fmla="*/ 3143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221" h="352425">
                  <a:moveTo>
                    <a:pt x="498345" y="314317"/>
                  </a:moveTo>
                  <a:cubicBezTo>
                    <a:pt x="420558" y="339719"/>
                    <a:pt x="256763" y="352425"/>
                    <a:pt x="174499" y="323852"/>
                  </a:cubicBezTo>
                  <a:cubicBezTo>
                    <a:pt x="92235" y="295279"/>
                    <a:pt x="9524" y="193677"/>
                    <a:pt x="4762" y="142877"/>
                  </a:cubicBezTo>
                  <a:cubicBezTo>
                    <a:pt x="0" y="92077"/>
                    <a:pt x="63660" y="38104"/>
                    <a:pt x="145924" y="19052"/>
                  </a:cubicBezTo>
                  <a:cubicBezTo>
                    <a:pt x="228188" y="0"/>
                    <a:pt x="415796" y="3167"/>
                    <a:pt x="498345" y="28565"/>
                  </a:cubicBezTo>
                  <a:cubicBezTo>
                    <a:pt x="580894" y="53963"/>
                    <a:pt x="641221" y="123816"/>
                    <a:pt x="641221" y="171441"/>
                  </a:cubicBezTo>
                  <a:cubicBezTo>
                    <a:pt x="641221" y="219066"/>
                    <a:pt x="576132" y="288915"/>
                    <a:pt x="498345" y="31431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/>
            <p:cNvSpPr/>
            <p:nvPr/>
          </p:nvSpPr>
          <p:spPr>
            <a:xfrm>
              <a:off x="5414176" y="-3464775"/>
              <a:ext cx="1046169" cy="340519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1071570"/>
                <a:gd name="connsiteY0" fmla="*/ 318296 h 356404"/>
                <a:gd name="connsiteX1" fmla="*/ 223837 w 1071570"/>
                <a:gd name="connsiteY1" fmla="*/ 327831 h 356404"/>
                <a:gd name="connsiteX2" fmla="*/ 4762 w 1071570"/>
                <a:gd name="connsiteY2" fmla="*/ 146856 h 356404"/>
                <a:gd name="connsiteX3" fmla="*/ 195262 w 1071570"/>
                <a:gd name="connsiteY3" fmla="*/ 23031 h 356404"/>
                <a:gd name="connsiteX4" fmla="*/ 547683 w 1071570"/>
                <a:gd name="connsiteY4" fmla="*/ 32544 h 356404"/>
                <a:gd name="connsiteX5" fmla="*/ 1071570 w 1071570"/>
                <a:gd name="connsiteY5" fmla="*/ 218293 h 356404"/>
                <a:gd name="connsiteX6" fmla="*/ 547683 w 1071570"/>
                <a:gd name="connsiteY6" fmla="*/ 318296 h 356404"/>
                <a:gd name="connsiteX0" fmla="*/ 547683 w 1123165"/>
                <a:gd name="connsiteY0" fmla="*/ 307171 h 345279"/>
                <a:gd name="connsiteX1" fmla="*/ 223837 w 1123165"/>
                <a:gd name="connsiteY1" fmla="*/ 316706 h 345279"/>
                <a:gd name="connsiteX2" fmla="*/ 4762 w 1123165"/>
                <a:gd name="connsiteY2" fmla="*/ 135731 h 345279"/>
                <a:gd name="connsiteX3" fmla="*/ 195262 w 1123165"/>
                <a:gd name="connsiteY3" fmla="*/ 11906 h 345279"/>
                <a:gd name="connsiteX4" fmla="*/ 857255 w 1123165"/>
                <a:gd name="connsiteY4" fmla="*/ 64292 h 345279"/>
                <a:gd name="connsiteX5" fmla="*/ 1071570 w 1123165"/>
                <a:gd name="connsiteY5" fmla="*/ 207168 h 345279"/>
                <a:gd name="connsiteX6" fmla="*/ 547683 w 1123165"/>
                <a:gd name="connsiteY6" fmla="*/ 307171 h 345279"/>
                <a:gd name="connsiteX0" fmla="*/ 928693 w 1083476"/>
                <a:gd name="connsiteY0" fmla="*/ 350044 h 368300"/>
                <a:gd name="connsiteX1" fmla="*/ 223837 w 1083476"/>
                <a:gd name="connsiteY1" fmla="*/ 316706 h 368300"/>
                <a:gd name="connsiteX2" fmla="*/ 4762 w 1083476"/>
                <a:gd name="connsiteY2" fmla="*/ 135731 h 368300"/>
                <a:gd name="connsiteX3" fmla="*/ 195262 w 1083476"/>
                <a:gd name="connsiteY3" fmla="*/ 11906 h 368300"/>
                <a:gd name="connsiteX4" fmla="*/ 857255 w 1083476"/>
                <a:gd name="connsiteY4" fmla="*/ 64292 h 368300"/>
                <a:gd name="connsiteX5" fmla="*/ 1071570 w 1083476"/>
                <a:gd name="connsiteY5" fmla="*/ 207168 h 368300"/>
                <a:gd name="connsiteX6" fmla="*/ 928693 w 1083476"/>
                <a:gd name="connsiteY6" fmla="*/ 350044 h 368300"/>
                <a:gd name="connsiteX0" fmla="*/ 928693 w 1083476"/>
                <a:gd name="connsiteY0" fmla="*/ 278605 h 340518"/>
                <a:gd name="connsiteX1" fmla="*/ 223837 w 1083476"/>
                <a:gd name="connsiteY1" fmla="*/ 316706 h 340518"/>
                <a:gd name="connsiteX2" fmla="*/ 4762 w 1083476"/>
                <a:gd name="connsiteY2" fmla="*/ 135731 h 340518"/>
                <a:gd name="connsiteX3" fmla="*/ 195262 w 1083476"/>
                <a:gd name="connsiteY3" fmla="*/ 11906 h 340518"/>
                <a:gd name="connsiteX4" fmla="*/ 857255 w 1083476"/>
                <a:gd name="connsiteY4" fmla="*/ 64292 h 340518"/>
                <a:gd name="connsiteX5" fmla="*/ 1071570 w 1083476"/>
                <a:gd name="connsiteY5" fmla="*/ 207168 h 340518"/>
                <a:gd name="connsiteX6" fmla="*/ 928693 w 1083476"/>
                <a:gd name="connsiteY6" fmla="*/ 278605 h 340518"/>
                <a:gd name="connsiteX0" fmla="*/ 928693 w 1083475"/>
                <a:gd name="connsiteY0" fmla="*/ 278605 h 340518"/>
                <a:gd name="connsiteX1" fmla="*/ 223837 w 1083475"/>
                <a:gd name="connsiteY1" fmla="*/ 316706 h 340518"/>
                <a:gd name="connsiteX2" fmla="*/ 4762 w 1083475"/>
                <a:gd name="connsiteY2" fmla="*/ 135731 h 340518"/>
                <a:gd name="connsiteX3" fmla="*/ 195262 w 1083475"/>
                <a:gd name="connsiteY3" fmla="*/ 11906 h 340518"/>
                <a:gd name="connsiteX4" fmla="*/ 857255 w 1083475"/>
                <a:gd name="connsiteY4" fmla="*/ 64292 h 340518"/>
                <a:gd name="connsiteX5" fmla="*/ 1071569 w 1083475"/>
                <a:gd name="connsiteY5" fmla="*/ 135729 h 340518"/>
                <a:gd name="connsiteX6" fmla="*/ 928693 w 1083475"/>
                <a:gd name="connsiteY6" fmla="*/ 278605 h 340518"/>
                <a:gd name="connsiteX0" fmla="*/ 928693 w 1046169"/>
                <a:gd name="connsiteY0" fmla="*/ 278605 h 340518"/>
                <a:gd name="connsiteX1" fmla="*/ 223837 w 1046169"/>
                <a:gd name="connsiteY1" fmla="*/ 316706 h 340518"/>
                <a:gd name="connsiteX2" fmla="*/ 4762 w 1046169"/>
                <a:gd name="connsiteY2" fmla="*/ 135731 h 340518"/>
                <a:gd name="connsiteX3" fmla="*/ 195262 w 1046169"/>
                <a:gd name="connsiteY3" fmla="*/ 11906 h 340518"/>
                <a:gd name="connsiteX4" fmla="*/ 857255 w 1046169"/>
                <a:gd name="connsiteY4" fmla="*/ 64292 h 340518"/>
                <a:gd name="connsiteX5" fmla="*/ 928694 w 1046169"/>
                <a:gd name="connsiteY5" fmla="*/ 135729 h 340518"/>
                <a:gd name="connsiteX6" fmla="*/ 928693 w 1046169"/>
                <a:gd name="connsiteY6" fmla="*/ 278605 h 340518"/>
                <a:gd name="connsiteX0" fmla="*/ 928693 w 1046169"/>
                <a:gd name="connsiteY0" fmla="*/ 306389 h 368302"/>
                <a:gd name="connsiteX1" fmla="*/ 223837 w 1046169"/>
                <a:gd name="connsiteY1" fmla="*/ 344490 h 368302"/>
                <a:gd name="connsiteX2" fmla="*/ 4762 w 1046169"/>
                <a:gd name="connsiteY2" fmla="*/ 163515 h 368302"/>
                <a:gd name="connsiteX3" fmla="*/ 195262 w 1046169"/>
                <a:gd name="connsiteY3" fmla="*/ 39690 h 368302"/>
                <a:gd name="connsiteX4" fmla="*/ 714380 w 1046169"/>
                <a:gd name="connsiteY4" fmla="*/ 20637 h 368302"/>
                <a:gd name="connsiteX5" fmla="*/ 928694 w 1046169"/>
                <a:gd name="connsiteY5" fmla="*/ 163513 h 368302"/>
                <a:gd name="connsiteX6" fmla="*/ 928693 w 1046169"/>
                <a:gd name="connsiteY6" fmla="*/ 306389 h 368302"/>
                <a:gd name="connsiteX0" fmla="*/ 928693 w 1046169"/>
                <a:gd name="connsiteY0" fmla="*/ 306389 h 368302"/>
                <a:gd name="connsiteX1" fmla="*/ 223837 w 1046169"/>
                <a:gd name="connsiteY1" fmla="*/ 344490 h 368302"/>
                <a:gd name="connsiteX2" fmla="*/ 4762 w 1046169"/>
                <a:gd name="connsiteY2" fmla="*/ 163515 h 368302"/>
                <a:gd name="connsiteX3" fmla="*/ 195262 w 1046169"/>
                <a:gd name="connsiteY3" fmla="*/ 39690 h 368302"/>
                <a:gd name="connsiteX4" fmla="*/ 714380 w 1046169"/>
                <a:gd name="connsiteY4" fmla="*/ 20637 h 368302"/>
                <a:gd name="connsiteX5" fmla="*/ 928694 w 1046169"/>
                <a:gd name="connsiteY5" fmla="*/ 163513 h 368302"/>
                <a:gd name="connsiteX6" fmla="*/ 928693 w 1046169"/>
                <a:gd name="connsiteY6" fmla="*/ 306389 h 368302"/>
                <a:gd name="connsiteX0" fmla="*/ 928693 w 1046169"/>
                <a:gd name="connsiteY0" fmla="*/ 306389 h 368302"/>
                <a:gd name="connsiteX1" fmla="*/ 223837 w 1046169"/>
                <a:gd name="connsiteY1" fmla="*/ 344490 h 368302"/>
                <a:gd name="connsiteX2" fmla="*/ 4762 w 1046169"/>
                <a:gd name="connsiteY2" fmla="*/ 163515 h 368302"/>
                <a:gd name="connsiteX3" fmla="*/ 195262 w 1046169"/>
                <a:gd name="connsiteY3" fmla="*/ 39690 h 368302"/>
                <a:gd name="connsiteX4" fmla="*/ 714380 w 1046169"/>
                <a:gd name="connsiteY4" fmla="*/ 20637 h 368302"/>
                <a:gd name="connsiteX5" fmla="*/ 928694 w 1046169"/>
                <a:gd name="connsiteY5" fmla="*/ 163513 h 368302"/>
                <a:gd name="connsiteX6" fmla="*/ 928693 w 1046169"/>
                <a:gd name="connsiteY6" fmla="*/ 306389 h 368302"/>
                <a:gd name="connsiteX0" fmla="*/ 928693 w 1046169"/>
                <a:gd name="connsiteY0" fmla="*/ 278606 h 340519"/>
                <a:gd name="connsiteX1" fmla="*/ 223837 w 1046169"/>
                <a:gd name="connsiteY1" fmla="*/ 316707 h 340519"/>
                <a:gd name="connsiteX2" fmla="*/ 4762 w 1046169"/>
                <a:gd name="connsiteY2" fmla="*/ 135732 h 340519"/>
                <a:gd name="connsiteX3" fmla="*/ 195262 w 1046169"/>
                <a:gd name="connsiteY3" fmla="*/ 11907 h 340519"/>
                <a:gd name="connsiteX4" fmla="*/ 714380 w 1046169"/>
                <a:gd name="connsiteY4" fmla="*/ 64292 h 340519"/>
                <a:gd name="connsiteX5" fmla="*/ 928694 w 1046169"/>
                <a:gd name="connsiteY5" fmla="*/ 135730 h 340519"/>
                <a:gd name="connsiteX6" fmla="*/ 928693 w 1046169"/>
                <a:gd name="connsiteY6" fmla="*/ 278606 h 34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169" h="340519">
                  <a:moveTo>
                    <a:pt x="928693" y="278606"/>
                  </a:moveTo>
                  <a:cubicBezTo>
                    <a:pt x="811217" y="308769"/>
                    <a:pt x="377825" y="340519"/>
                    <a:pt x="223837" y="316707"/>
                  </a:cubicBezTo>
                  <a:cubicBezTo>
                    <a:pt x="69849" y="292895"/>
                    <a:pt x="9524" y="186532"/>
                    <a:pt x="4762" y="135732"/>
                  </a:cubicBezTo>
                  <a:cubicBezTo>
                    <a:pt x="0" y="84932"/>
                    <a:pt x="76992" y="23814"/>
                    <a:pt x="195262" y="11907"/>
                  </a:cubicBezTo>
                  <a:cubicBezTo>
                    <a:pt x="313532" y="0"/>
                    <a:pt x="592141" y="43655"/>
                    <a:pt x="714380" y="64292"/>
                  </a:cubicBezTo>
                  <a:cubicBezTo>
                    <a:pt x="836619" y="84929"/>
                    <a:pt x="892975" y="100011"/>
                    <a:pt x="928694" y="135730"/>
                  </a:cubicBezTo>
                  <a:cubicBezTo>
                    <a:pt x="964413" y="171449"/>
                    <a:pt x="1046169" y="248443"/>
                    <a:pt x="928693" y="27860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/>
            <p:cNvSpPr/>
            <p:nvPr/>
          </p:nvSpPr>
          <p:spPr>
            <a:xfrm>
              <a:off x="3080543" y="-3643362"/>
              <a:ext cx="690559" cy="352425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559" h="352425">
                  <a:moveTo>
                    <a:pt x="547683" y="314317"/>
                  </a:moveTo>
                  <a:cubicBezTo>
                    <a:pt x="469896" y="339719"/>
                    <a:pt x="314324" y="352425"/>
                    <a:pt x="223837" y="323852"/>
                  </a:cubicBezTo>
                  <a:cubicBezTo>
                    <a:pt x="133350" y="295279"/>
                    <a:pt x="9524" y="193677"/>
                    <a:pt x="4762" y="142877"/>
                  </a:cubicBezTo>
                  <a:cubicBezTo>
                    <a:pt x="0" y="92077"/>
                    <a:pt x="104775" y="38104"/>
                    <a:pt x="195262" y="19052"/>
                  </a:cubicBezTo>
                  <a:cubicBezTo>
                    <a:pt x="285749" y="0"/>
                    <a:pt x="465134" y="3167"/>
                    <a:pt x="547683" y="28565"/>
                  </a:cubicBezTo>
                  <a:cubicBezTo>
                    <a:pt x="630232" y="53963"/>
                    <a:pt x="690559" y="123816"/>
                    <a:pt x="690559" y="171441"/>
                  </a:cubicBezTo>
                  <a:cubicBezTo>
                    <a:pt x="690559" y="219066"/>
                    <a:pt x="625470" y="288915"/>
                    <a:pt x="547683" y="31431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Overview of KyotoEBMT</a:t>
            </a:r>
            <a:endParaRPr lang="ja-JP" altLang="en-US" dirty="0" smtClean="0"/>
          </a:p>
        </p:txBody>
      </p:sp>
      <p:sp>
        <p:nvSpPr>
          <p:cNvPr id="169" name="スライド番号プレースホルダ 1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22C9-F55D-4862-8539-1E0B36ECCA78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63" name="テキスト ボックス 148"/>
          <p:cNvSpPr txBox="1">
            <a:spLocks noChangeArrowheads="1"/>
          </p:cNvSpPr>
          <p:nvPr/>
        </p:nvSpPr>
        <p:spPr bwMode="auto">
          <a:xfrm>
            <a:off x="3587479" y="1151737"/>
            <a:ext cx="1965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dirty="0" smtClean="0"/>
              <a:t>Translation Examples</a:t>
            </a:r>
            <a:endParaRPr lang="ja-JP" altLang="en-US" dirty="0"/>
          </a:p>
        </p:txBody>
      </p:sp>
      <p:sp>
        <p:nvSpPr>
          <p:cNvPr id="115" name="テキスト ボックス 149"/>
          <p:cNvSpPr txBox="1">
            <a:spLocks noChangeArrowheads="1"/>
          </p:cNvSpPr>
          <p:nvPr/>
        </p:nvSpPr>
        <p:spPr bwMode="auto">
          <a:xfrm>
            <a:off x="71406" y="1142984"/>
            <a:ext cx="1928795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b="1" dirty="0"/>
              <a:t>Input:</a:t>
            </a:r>
          </a:p>
          <a:p>
            <a:r>
              <a:rPr lang="ja-JP" altLang="en-US" dirty="0" smtClean="0"/>
              <a:t>例えばプラスチックは石油から製造される</a:t>
            </a:r>
            <a:endParaRPr lang="ja-JP" altLang="en-US" dirty="0"/>
          </a:p>
        </p:txBody>
      </p:sp>
      <p:sp>
        <p:nvSpPr>
          <p:cNvPr id="167" name="テキスト ボックス 166"/>
          <p:cNvSpPr txBox="1">
            <a:spLocks noChangeArrowheads="1"/>
          </p:cNvSpPr>
          <p:nvPr/>
        </p:nvSpPr>
        <p:spPr bwMode="auto">
          <a:xfrm>
            <a:off x="7391400" y="4964210"/>
            <a:ext cx="181925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b="1" dirty="0"/>
              <a:t>Output:</a:t>
            </a:r>
          </a:p>
          <a:p>
            <a:r>
              <a:rPr lang="en-US" altLang="ja-JP" dirty="0" smtClean="0"/>
              <a:t>plastic is produced from petroleum </a:t>
            </a:r>
            <a:br>
              <a:rPr lang="en-US" altLang="ja-JP" dirty="0" smtClean="0"/>
            </a:br>
            <a:r>
              <a:rPr lang="en-US" altLang="ja-JP" dirty="0" smtClean="0"/>
              <a:t>for example</a:t>
            </a:r>
            <a:endParaRPr lang="ja-JP" altLang="en-US" dirty="0"/>
          </a:p>
        </p:txBody>
      </p:sp>
      <p:grpSp>
        <p:nvGrpSpPr>
          <p:cNvPr id="5" name="グループ化 532"/>
          <p:cNvGrpSpPr/>
          <p:nvPr/>
        </p:nvGrpSpPr>
        <p:grpSpPr>
          <a:xfrm>
            <a:off x="2643174" y="1865129"/>
            <a:ext cx="3689083" cy="3729362"/>
            <a:chOff x="2795587" y="1838728"/>
            <a:chExt cx="3689083" cy="3729362"/>
          </a:xfrm>
        </p:grpSpPr>
        <p:cxnSp>
          <p:nvCxnSpPr>
            <p:cNvPr id="506" name="直線コネクタ 505"/>
            <p:cNvCxnSpPr>
              <a:stCxn id="421" idx="3"/>
              <a:endCxn id="175" idx="2"/>
            </p:cNvCxnSpPr>
            <p:nvPr/>
          </p:nvCxnSpPr>
          <p:spPr>
            <a:xfrm>
              <a:off x="3904861" y="1838728"/>
              <a:ext cx="1680745" cy="168424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直線コネクタ 506"/>
            <p:cNvCxnSpPr>
              <a:stCxn id="181" idx="5"/>
              <a:endCxn id="459" idx="1"/>
            </p:cNvCxnSpPr>
            <p:nvPr/>
          </p:nvCxnSpPr>
          <p:spPr>
            <a:xfrm>
              <a:off x="4795026" y="2792968"/>
              <a:ext cx="1689644" cy="497154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直線コネクタ 509"/>
            <p:cNvCxnSpPr/>
            <p:nvPr/>
          </p:nvCxnSpPr>
          <p:spPr>
            <a:xfrm>
              <a:off x="3938595" y="3331161"/>
              <a:ext cx="2325540" cy="737618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直線コネクタ 513"/>
            <p:cNvCxnSpPr>
              <a:endCxn id="460" idx="1"/>
            </p:cNvCxnSpPr>
            <p:nvPr/>
          </p:nvCxnSpPr>
          <p:spPr>
            <a:xfrm>
              <a:off x="3914501" y="2960013"/>
              <a:ext cx="2548518" cy="594347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0" name="フリーフォーム 519"/>
            <p:cNvSpPr/>
            <p:nvPr/>
          </p:nvSpPr>
          <p:spPr>
            <a:xfrm>
              <a:off x="3581405" y="2386019"/>
              <a:ext cx="2524120" cy="2236788"/>
            </a:xfrm>
            <a:custGeom>
              <a:avLst/>
              <a:gdLst>
                <a:gd name="connsiteX0" fmla="*/ 0 w 2409825"/>
                <a:gd name="connsiteY0" fmla="*/ 52388 h 2236788"/>
                <a:gd name="connsiteX1" fmla="*/ 1266825 w 2409825"/>
                <a:gd name="connsiteY1" fmla="*/ 157163 h 2236788"/>
                <a:gd name="connsiteX2" fmla="*/ 1590675 w 2409825"/>
                <a:gd name="connsiteY2" fmla="*/ 995363 h 2236788"/>
                <a:gd name="connsiteX3" fmla="*/ 1809750 w 2409825"/>
                <a:gd name="connsiteY3" fmla="*/ 2043113 h 2236788"/>
                <a:gd name="connsiteX4" fmla="*/ 2409825 w 2409825"/>
                <a:gd name="connsiteY4" fmla="*/ 2157413 h 223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9825" h="2236788">
                  <a:moveTo>
                    <a:pt x="0" y="52388"/>
                  </a:moveTo>
                  <a:cubicBezTo>
                    <a:pt x="500856" y="26194"/>
                    <a:pt x="1001712" y="0"/>
                    <a:pt x="1266825" y="157163"/>
                  </a:cubicBezTo>
                  <a:cubicBezTo>
                    <a:pt x="1531938" y="314326"/>
                    <a:pt x="1500188" y="681038"/>
                    <a:pt x="1590675" y="995363"/>
                  </a:cubicBezTo>
                  <a:cubicBezTo>
                    <a:pt x="1681162" y="1309688"/>
                    <a:pt x="1673225" y="1849438"/>
                    <a:pt x="1809750" y="2043113"/>
                  </a:cubicBezTo>
                  <a:cubicBezTo>
                    <a:pt x="1946275" y="2236788"/>
                    <a:pt x="2178050" y="2197100"/>
                    <a:pt x="2409825" y="2157413"/>
                  </a:cubicBezTo>
                </a:path>
              </a:pathLst>
            </a:cu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 520"/>
            <p:cNvSpPr/>
            <p:nvPr/>
          </p:nvSpPr>
          <p:spPr>
            <a:xfrm>
              <a:off x="3295653" y="2667000"/>
              <a:ext cx="2438397" cy="1404938"/>
            </a:xfrm>
            <a:custGeom>
              <a:avLst/>
              <a:gdLst>
                <a:gd name="connsiteX0" fmla="*/ 0 w 2286000"/>
                <a:gd name="connsiteY0" fmla="*/ 1257300 h 1404938"/>
                <a:gd name="connsiteX1" fmla="*/ 1104900 w 2286000"/>
                <a:gd name="connsiteY1" fmla="*/ 1266825 h 1404938"/>
                <a:gd name="connsiteX2" fmla="*/ 1924050 w 2286000"/>
                <a:gd name="connsiteY2" fmla="*/ 428625 h 1404938"/>
                <a:gd name="connsiteX3" fmla="*/ 2286000 w 2286000"/>
                <a:gd name="connsiteY3" fmla="*/ 0 h 140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0" h="1404938">
                  <a:moveTo>
                    <a:pt x="0" y="1257300"/>
                  </a:moveTo>
                  <a:cubicBezTo>
                    <a:pt x="392112" y="1331119"/>
                    <a:pt x="784225" y="1404938"/>
                    <a:pt x="1104900" y="1266825"/>
                  </a:cubicBezTo>
                  <a:cubicBezTo>
                    <a:pt x="1425575" y="1128713"/>
                    <a:pt x="1727200" y="639762"/>
                    <a:pt x="1924050" y="428625"/>
                  </a:cubicBezTo>
                  <a:cubicBezTo>
                    <a:pt x="2120900" y="217488"/>
                    <a:pt x="2203450" y="108744"/>
                    <a:pt x="2286000" y="0"/>
                  </a:cubicBezTo>
                </a:path>
              </a:pathLst>
            </a:custGeom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22" name="直線コネクタ 521"/>
            <p:cNvCxnSpPr>
              <a:stCxn id="427" idx="3"/>
            </p:cNvCxnSpPr>
            <p:nvPr/>
          </p:nvCxnSpPr>
          <p:spPr>
            <a:xfrm flipV="1">
              <a:off x="3438517" y="3000372"/>
              <a:ext cx="2419367" cy="593303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フリーフォーム 525"/>
            <p:cNvSpPr/>
            <p:nvPr/>
          </p:nvSpPr>
          <p:spPr>
            <a:xfrm>
              <a:off x="2795587" y="2400300"/>
              <a:ext cx="2728913" cy="1788117"/>
            </a:xfrm>
            <a:custGeom>
              <a:avLst/>
              <a:gdLst>
                <a:gd name="connsiteX0" fmla="*/ 0 w 2657475"/>
                <a:gd name="connsiteY0" fmla="*/ 1762125 h 1762125"/>
                <a:gd name="connsiteX1" fmla="*/ 1152525 w 2657475"/>
                <a:gd name="connsiteY1" fmla="*/ 1581150 h 1762125"/>
                <a:gd name="connsiteX2" fmla="*/ 2657475 w 2657475"/>
                <a:gd name="connsiteY2" fmla="*/ 0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7475" h="1762125">
                  <a:moveTo>
                    <a:pt x="0" y="1762125"/>
                  </a:moveTo>
                  <a:lnTo>
                    <a:pt x="1152525" y="1581150"/>
                  </a:lnTo>
                  <a:cubicBezTo>
                    <a:pt x="1595437" y="1287463"/>
                    <a:pt x="2126456" y="643731"/>
                    <a:pt x="2657475" y="0"/>
                  </a:cubicBezTo>
                </a:path>
              </a:pathLst>
            </a:cu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28" name="直線コネクタ 527"/>
            <p:cNvCxnSpPr>
              <a:endCxn id="245" idx="2"/>
            </p:cNvCxnSpPr>
            <p:nvPr/>
          </p:nvCxnSpPr>
          <p:spPr>
            <a:xfrm>
              <a:off x="4452916" y="4836105"/>
              <a:ext cx="1437492" cy="731985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直線コネクタ 531"/>
            <p:cNvCxnSpPr>
              <a:endCxn id="247" idx="2"/>
            </p:cNvCxnSpPr>
            <p:nvPr/>
          </p:nvCxnSpPr>
          <p:spPr>
            <a:xfrm flipV="1">
              <a:off x="3452784" y="5269499"/>
              <a:ext cx="2204260" cy="180808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下矢印 228"/>
          <p:cNvSpPr/>
          <p:nvPr/>
        </p:nvSpPr>
        <p:spPr>
          <a:xfrm>
            <a:off x="714348" y="2362200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下矢印 230"/>
          <p:cNvSpPr/>
          <p:nvPr/>
        </p:nvSpPr>
        <p:spPr>
          <a:xfrm>
            <a:off x="7858148" y="4591048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9" name="グループ化 238"/>
          <p:cNvGrpSpPr/>
          <p:nvPr/>
        </p:nvGrpSpPr>
        <p:grpSpPr>
          <a:xfrm>
            <a:off x="930249" y="3200400"/>
            <a:ext cx="5504296" cy="2590800"/>
            <a:chOff x="930249" y="3200400"/>
            <a:chExt cx="5504296" cy="2590800"/>
          </a:xfrm>
        </p:grpSpPr>
        <p:sp>
          <p:nvSpPr>
            <p:cNvPr id="539" name="フリーフォーム 538"/>
            <p:cNvSpPr/>
            <p:nvPr/>
          </p:nvSpPr>
          <p:spPr>
            <a:xfrm>
              <a:off x="930249" y="3200400"/>
              <a:ext cx="1127151" cy="374967"/>
            </a:xfrm>
            <a:custGeom>
              <a:avLst/>
              <a:gdLst>
                <a:gd name="connsiteX0" fmla="*/ 188912 w 1054099"/>
                <a:gd name="connsiteY0" fmla="*/ 320675 h 461962"/>
                <a:gd name="connsiteX1" fmla="*/ 7937 w 1054099"/>
                <a:gd name="connsiteY1" fmla="*/ 177800 h 461962"/>
                <a:gd name="connsiteX2" fmla="*/ 150812 w 1054099"/>
                <a:gd name="connsiteY2" fmla="*/ 25400 h 461962"/>
                <a:gd name="connsiteX3" fmla="*/ 912812 w 1054099"/>
                <a:gd name="connsiteY3" fmla="*/ 25400 h 461962"/>
                <a:gd name="connsiteX4" fmla="*/ 998537 w 1054099"/>
                <a:gd name="connsiteY4" fmla="*/ 177800 h 461962"/>
                <a:gd name="connsiteX5" fmla="*/ 941387 w 1054099"/>
                <a:gd name="connsiteY5" fmla="*/ 425450 h 461962"/>
                <a:gd name="connsiteX6" fmla="*/ 407987 w 1054099"/>
                <a:gd name="connsiteY6" fmla="*/ 396875 h 461962"/>
                <a:gd name="connsiteX0" fmla="*/ 188912 w 1054099"/>
                <a:gd name="connsiteY0" fmla="*/ 320675 h 461962"/>
                <a:gd name="connsiteX1" fmla="*/ 7937 w 1054099"/>
                <a:gd name="connsiteY1" fmla="*/ 177800 h 461962"/>
                <a:gd name="connsiteX2" fmla="*/ 150812 w 1054099"/>
                <a:gd name="connsiteY2" fmla="*/ 25400 h 461962"/>
                <a:gd name="connsiteX3" fmla="*/ 912812 w 1054099"/>
                <a:gd name="connsiteY3" fmla="*/ 25400 h 461962"/>
                <a:gd name="connsiteX4" fmla="*/ 998537 w 1054099"/>
                <a:gd name="connsiteY4" fmla="*/ 177800 h 461962"/>
                <a:gd name="connsiteX5" fmla="*/ 941387 w 1054099"/>
                <a:gd name="connsiteY5" fmla="*/ 425450 h 461962"/>
                <a:gd name="connsiteX6" fmla="*/ 407987 w 1054099"/>
                <a:gd name="connsiteY6" fmla="*/ 396875 h 461962"/>
                <a:gd name="connsiteX7" fmla="*/ 188912 w 1054099"/>
                <a:gd name="connsiteY7" fmla="*/ 320675 h 461962"/>
                <a:gd name="connsiteX0" fmla="*/ 188912 w 1076324"/>
                <a:gd name="connsiteY0" fmla="*/ 320675 h 449262"/>
                <a:gd name="connsiteX1" fmla="*/ 7937 w 1076324"/>
                <a:gd name="connsiteY1" fmla="*/ 177800 h 449262"/>
                <a:gd name="connsiteX2" fmla="*/ 150812 w 1076324"/>
                <a:gd name="connsiteY2" fmla="*/ 25400 h 449262"/>
                <a:gd name="connsiteX3" fmla="*/ 912812 w 1076324"/>
                <a:gd name="connsiteY3" fmla="*/ 25400 h 449262"/>
                <a:gd name="connsiteX4" fmla="*/ 998537 w 1076324"/>
                <a:gd name="connsiteY4" fmla="*/ 177800 h 449262"/>
                <a:gd name="connsiteX5" fmla="*/ 941387 w 1076324"/>
                <a:gd name="connsiteY5" fmla="*/ 425450 h 449262"/>
                <a:gd name="connsiteX6" fmla="*/ 188912 w 1076324"/>
                <a:gd name="connsiteY6" fmla="*/ 320675 h 449262"/>
                <a:gd name="connsiteX0" fmla="*/ 188912 w 1054099"/>
                <a:gd name="connsiteY0" fmla="*/ 320675 h 420687"/>
                <a:gd name="connsiteX1" fmla="*/ 7937 w 1054099"/>
                <a:gd name="connsiteY1" fmla="*/ 177800 h 420687"/>
                <a:gd name="connsiteX2" fmla="*/ 150812 w 1054099"/>
                <a:gd name="connsiteY2" fmla="*/ 25400 h 420687"/>
                <a:gd name="connsiteX3" fmla="*/ 912812 w 1054099"/>
                <a:gd name="connsiteY3" fmla="*/ 25400 h 420687"/>
                <a:gd name="connsiteX4" fmla="*/ 998537 w 1054099"/>
                <a:gd name="connsiteY4" fmla="*/ 177800 h 420687"/>
                <a:gd name="connsiteX5" fmla="*/ 898506 w 1054099"/>
                <a:gd name="connsiteY5" fmla="*/ 396875 h 420687"/>
                <a:gd name="connsiteX6" fmla="*/ 188912 w 1054099"/>
                <a:gd name="connsiteY6" fmla="*/ 320675 h 420687"/>
                <a:gd name="connsiteX0" fmla="*/ 188912 w 1054099"/>
                <a:gd name="connsiteY0" fmla="*/ 320675 h 374967"/>
                <a:gd name="connsiteX1" fmla="*/ 7937 w 1054099"/>
                <a:gd name="connsiteY1" fmla="*/ 177800 h 374967"/>
                <a:gd name="connsiteX2" fmla="*/ 150812 w 1054099"/>
                <a:gd name="connsiteY2" fmla="*/ 25400 h 374967"/>
                <a:gd name="connsiteX3" fmla="*/ 912812 w 1054099"/>
                <a:gd name="connsiteY3" fmla="*/ 25400 h 374967"/>
                <a:gd name="connsiteX4" fmla="*/ 998537 w 1054099"/>
                <a:gd name="connsiteY4" fmla="*/ 177800 h 374967"/>
                <a:gd name="connsiteX5" fmla="*/ 765156 w 1054099"/>
                <a:gd name="connsiteY5" fmla="*/ 351155 h 374967"/>
                <a:gd name="connsiteX6" fmla="*/ 188912 w 1054099"/>
                <a:gd name="connsiteY6" fmla="*/ 320675 h 374967"/>
                <a:gd name="connsiteX0" fmla="*/ 187325 w 1005049"/>
                <a:gd name="connsiteY0" fmla="*/ 320675 h 374967"/>
                <a:gd name="connsiteX1" fmla="*/ 6350 w 1005049"/>
                <a:gd name="connsiteY1" fmla="*/ 177800 h 374967"/>
                <a:gd name="connsiteX2" fmla="*/ 149225 w 1005049"/>
                <a:gd name="connsiteY2" fmla="*/ 25400 h 374967"/>
                <a:gd name="connsiteX3" fmla="*/ 812165 w 1005049"/>
                <a:gd name="connsiteY3" fmla="*/ 25400 h 374967"/>
                <a:gd name="connsiteX4" fmla="*/ 996950 w 1005049"/>
                <a:gd name="connsiteY4" fmla="*/ 177800 h 374967"/>
                <a:gd name="connsiteX5" fmla="*/ 763569 w 1005049"/>
                <a:gd name="connsiteY5" fmla="*/ 351155 h 374967"/>
                <a:gd name="connsiteX6" fmla="*/ 187325 w 1005049"/>
                <a:gd name="connsiteY6" fmla="*/ 320675 h 37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049" h="374967">
                  <a:moveTo>
                    <a:pt x="187325" y="320675"/>
                  </a:moveTo>
                  <a:cubicBezTo>
                    <a:pt x="61122" y="291783"/>
                    <a:pt x="12700" y="227013"/>
                    <a:pt x="6350" y="177800"/>
                  </a:cubicBezTo>
                  <a:cubicBezTo>
                    <a:pt x="0" y="128587"/>
                    <a:pt x="14923" y="50800"/>
                    <a:pt x="149225" y="25400"/>
                  </a:cubicBezTo>
                  <a:cubicBezTo>
                    <a:pt x="283527" y="0"/>
                    <a:pt x="670878" y="0"/>
                    <a:pt x="812165" y="25400"/>
                  </a:cubicBezTo>
                  <a:cubicBezTo>
                    <a:pt x="953452" y="50800"/>
                    <a:pt x="1005049" y="123508"/>
                    <a:pt x="996950" y="177800"/>
                  </a:cubicBezTo>
                  <a:cubicBezTo>
                    <a:pt x="988851" y="232092"/>
                    <a:pt x="898506" y="327343"/>
                    <a:pt x="763569" y="351155"/>
                  </a:cubicBezTo>
                  <a:cubicBezTo>
                    <a:pt x="628632" y="374967"/>
                    <a:pt x="313528" y="349568"/>
                    <a:pt x="187325" y="32067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/>
            <p:cNvSpPr/>
            <p:nvPr/>
          </p:nvSpPr>
          <p:spPr>
            <a:xfrm>
              <a:off x="3197610" y="4719630"/>
              <a:ext cx="1229527" cy="340518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1143008"/>
                <a:gd name="connsiteY0" fmla="*/ 318296 h 356404"/>
                <a:gd name="connsiteX1" fmla="*/ 223837 w 1143008"/>
                <a:gd name="connsiteY1" fmla="*/ 327831 h 356404"/>
                <a:gd name="connsiteX2" fmla="*/ 4762 w 1143008"/>
                <a:gd name="connsiteY2" fmla="*/ 146856 h 356404"/>
                <a:gd name="connsiteX3" fmla="*/ 195262 w 1143008"/>
                <a:gd name="connsiteY3" fmla="*/ 23031 h 356404"/>
                <a:gd name="connsiteX4" fmla="*/ 547683 w 1143008"/>
                <a:gd name="connsiteY4" fmla="*/ 32544 h 356404"/>
                <a:gd name="connsiteX5" fmla="*/ 1143008 w 1143008"/>
                <a:gd name="connsiteY5" fmla="*/ 218293 h 356404"/>
                <a:gd name="connsiteX6" fmla="*/ 547683 w 1143008"/>
                <a:gd name="connsiteY6" fmla="*/ 318296 h 356404"/>
                <a:gd name="connsiteX0" fmla="*/ 547683 w 1230322"/>
                <a:gd name="connsiteY0" fmla="*/ 307171 h 345279"/>
                <a:gd name="connsiteX1" fmla="*/ 223837 w 1230322"/>
                <a:gd name="connsiteY1" fmla="*/ 316706 h 345279"/>
                <a:gd name="connsiteX2" fmla="*/ 4762 w 1230322"/>
                <a:gd name="connsiteY2" fmla="*/ 135731 h 345279"/>
                <a:gd name="connsiteX3" fmla="*/ 195262 w 1230322"/>
                <a:gd name="connsiteY3" fmla="*/ 11906 h 345279"/>
                <a:gd name="connsiteX4" fmla="*/ 1071569 w 1230322"/>
                <a:gd name="connsiteY4" fmla="*/ 64292 h 345279"/>
                <a:gd name="connsiteX5" fmla="*/ 1143008 w 1230322"/>
                <a:gd name="connsiteY5" fmla="*/ 207168 h 345279"/>
                <a:gd name="connsiteX6" fmla="*/ 547683 w 1230322"/>
                <a:gd name="connsiteY6" fmla="*/ 307171 h 345279"/>
                <a:gd name="connsiteX0" fmla="*/ 1000131 w 1229527"/>
                <a:gd name="connsiteY0" fmla="*/ 278606 h 340518"/>
                <a:gd name="connsiteX1" fmla="*/ 223837 w 1229527"/>
                <a:gd name="connsiteY1" fmla="*/ 316706 h 340518"/>
                <a:gd name="connsiteX2" fmla="*/ 4762 w 1229527"/>
                <a:gd name="connsiteY2" fmla="*/ 135731 h 340518"/>
                <a:gd name="connsiteX3" fmla="*/ 195262 w 1229527"/>
                <a:gd name="connsiteY3" fmla="*/ 11906 h 340518"/>
                <a:gd name="connsiteX4" fmla="*/ 1071569 w 1229527"/>
                <a:gd name="connsiteY4" fmla="*/ 64292 h 340518"/>
                <a:gd name="connsiteX5" fmla="*/ 1143008 w 1229527"/>
                <a:gd name="connsiteY5" fmla="*/ 207168 h 340518"/>
                <a:gd name="connsiteX6" fmla="*/ 1000131 w 1229527"/>
                <a:gd name="connsiteY6" fmla="*/ 278606 h 34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527" h="340518">
                  <a:moveTo>
                    <a:pt x="1000131" y="278606"/>
                  </a:moveTo>
                  <a:cubicBezTo>
                    <a:pt x="846936" y="296862"/>
                    <a:pt x="389732" y="340518"/>
                    <a:pt x="223837" y="316706"/>
                  </a:cubicBezTo>
                  <a:cubicBezTo>
                    <a:pt x="57942" y="292894"/>
                    <a:pt x="9524" y="186531"/>
                    <a:pt x="4762" y="135731"/>
                  </a:cubicBezTo>
                  <a:cubicBezTo>
                    <a:pt x="0" y="84931"/>
                    <a:pt x="17461" y="23812"/>
                    <a:pt x="195262" y="11906"/>
                  </a:cubicBezTo>
                  <a:cubicBezTo>
                    <a:pt x="373063" y="0"/>
                    <a:pt x="913611" y="31748"/>
                    <a:pt x="1071569" y="64292"/>
                  </a:cubicBezTo>
                  <a:cubicBezTo>
                    <a:pt x="1229527" y="96836"/>
                    <a:pt x="1154914" y="171449"/>
                    <a:pt x="1143008" y="207168"/>
                  </a:cubicBezTo>
                  <a:cubicBezTo>
                    <a:pt x="1131102" y="242887"/>
                    <a:pt x="1153326" y="260350"/>
                    <a:pt x="1000131" y="278606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/>
            <p:cNvSpPr/>
            <p:nvPr/>
          </p:nvSpPr>
          <p:spPr>
            <a:xfrm>
              <a:off x="5716990" y="5413120"/>
              <a:ext cx="717555" cy="378080"/>
            </a:xfrm>
            <a:custGeom>
              <a:avLst/>
              <a:gdLst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0" fmla="*/ 747712 w 1160462"/>
                <a:gd name="connsiteY0" fmla="*/ 350837 h 357187"/>
                <a:gd name="connsiteX1" fmla="*/ 223837 w 1160462"/>
                <a:gd name="connsiteY1" fmla="*/ 322262 h 357187"/>
                <a:gd name="connsiteX2" fmla="*/ 4762 w 1160462"/>
                <a:gd name="connsiteY2" fmla="*/ 141287 h 357187"/>
                <a:gd name="connsiteX3" fmla="*/ 195262 w 1160462"/>
                <a:gd name="connsiteY3" fmla="*/ 17462 h 357187"/>
                <a:gd name="connsiteX4" fmla="*/ 995362 w 1160462"/>
                <a:gd name="connsiteY4" fmla="*/ 36512 h 357187"/>
                <a:gd name="connsiteX5" fmla="*/ 1157287 w 1160462"/>
                <a:gd name="connsiteY5" fmla="*/ 179387 h 357187"/>
                <a:gd name="connsiteX6" fmla="*/ 976312 w 1160462"/>
                <a:gd name="connsiteY6" fmla="*/ 331787 h 357187"/>
                <a:gd name="connsiteX7" fmla="*/ 747712 w 1160462"/>
                <a:gd name="connsiteY7" fmla="*/ 350837 h 357187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60462"/>
                <a:gd name="connsiteY0" fmla="*/ 350837 h 383381"/>
                <a:gd name="connsiteX1" fmla="*/ 223837 w 1160462"/>
                <a:gd name="connsiteY1" fmla="*/ 322262 h 383381"/>
                <a:gd name="connsiteX2" fmla="*/ 4762 w 1160462"/>
                <a:gd name="connsiteY2" fmla="*/ 141287 h 383381"/>
                <a:gd name="connsiteX3" fmla="*/ 195262 w 1160462"/>
                <a:gd name="connsiteY3" fmla="*/ 17462 h 383381"/>
                <a:gd name="connsiteX4" fmla="*/ 995362 w 1160462"/>
                <a:gd name="connsiteY4" fmla="*/ 36512 h 383381"/>
                <a:gd name="connsiteX5" fmla="*/ 1157287 w 1160462"/>
                <a:gd name="connsiteY5" fmla="*/ 179387 h 383381"/>
                <a:gd name="connsiteX6" fmla="*/ 976312 w 1160462"/>
                <a:gd name="connsiteY6" fmla="*/ 331787 h 383381"/>
                <a:gd name="connsiteX7" fmla="*/ 747712 w 1160462"/>
                <a:gd name="connsiteY7" fmla="*/ 350837 h 383381"/>
                <a:gd name="connsiteX0" fmla="*/ 747712 w 1198562"/>
                <a:gd name="connsiteY0" fmla="*/ 350837 h 374649"/>
                <a:gd name="connsiteX1" fmla="*/ 223837 w 1198562"/>
                <a:gd name="connsiteY1" fmla="*/ 322262 h 374649"/>
                <a:gd name="connsiteX2" fmla="*/ 4762 w 1198562"/>
                <a:gd name="connsiteY2" fmla="*/ 141287 h 374649"/>
                <a:gd name="connsiteX3" fmla="*/ 195262 w 1198562"/>
                <a:gd name="connsiteY3" fmla="*/ 17462 h 374649"/>
                <a:gd name="connsiteX4" fmla="*/ 995362 w 1198562"/>
                <a:gd name="connsiteY4" fmla="*/ 36512 h 374649"/>
                <a:gd name="connsiteX5" fmla="*/ 1157287 w 1198562"/>
                <a:gd name="connsiteY5" fmla="*/ 179387 h 374649"/>
                <a:gd name="connsiteX6" fmla="*/ 747712 w 1198562"/>
                <a:gd name="connsiteY6" fmla="*/ 350837 h 374649"/>
                <a:gd name="connsiteX0" fmla="*/ 904872 w 1172369"/>
                <a:gd name="connsiteY0" fmla="*/ 312727 h 350835"/>
                <a:gd name="connsiteX1" fmla="*/ 223837 w 1172369"/>
                <a:gd name="connsiteY1" fmla="*/ 322262 h 350835"/>
                <a:gd name="connsiteX2" fmla="*/ 4762 w 1172369"/>
                <a:gd name="connsiteY2" fmla="*/ 141287 h 350835"/>
                <a:gd name="connsiteX3" fmla="*/ 195262 w 1172369"/>
                <a:gd name="connsiteY3" fmla="*/ 17462 h 350835"/>
                <a:gd name="connsiteX4" fmla="*/ 995362 w 1172369"/>
                <a:gd name="connsiteY4" fmla="*/ 36512 h 350835"/>
                <a:gd name="connsiteX5" fmla="*/ 1157287 w 1172369"/>
                <a:gd name="connsiteY5" fmla="*/ 179387 h 350835"/>
                <a:gd name="connsiteX6" fmla="*/ 904872 w 1172369"/>
                <a:gd name="connsiteY6" fmla="*/ 312727 h 350835"/>
                <a:gd name="connsiteX0" fmla="*/ 904872 w 1216819"/>
                <a:gd name="connsiteY0" fmla="*/ 314317 h 352425"/>
                <a:gd name="connsiteX1" fmla="*/ 223837 w 1216819"/>
                <a:gd name="connsiteY1" fmla="*/ 323852 h 352425"/>
                <a:gd name="connsiteX2" fmla="*/ 4762 w 1216819"/>
                <a:gd name="connsiteY2" fmla="*/ 142877 h 352425"/>
                <a:gd name="connsiteX3" fmla="*/ 195262 w 1216819"/>
                <a:gd name="connsiteY3" fmla="*/ 19052 h 352425"/>
                <a:gd name="connsiteX4" fmla="*/ 547683 w 1216819"/>
                <a:gd name="connsiteY4" fmla="*/ 28565 h 352425"/>
                <a:gd name="connsiteX5" fmla="*/ 1157287 w 1216819"/>
                <a:gd name="connsiteY5" fmla="*/ 180977 h 352425"/>
                <a:gd name="connsiteX6" fmla="*/ 904872 w 1216819"/>
                <a:gd name="connsiteY6" fmla="*/ 314317 h 352425"/>
                <a:gd name="connsiteX0" fmla="*/ 904872 w 982659"/>
                <a:gd name="connsiteY0" fmla="*/ 314317 h 352425"/>
                <a:gd name="connsiteX1" fmla="*/ 223837 w 982659"/>
                <a:gd name="connsiteY1" fmla="*/ 323852 h 352425"/>
                <a:gd name="connsiteX2" fmla="*/ 4762 w 982659"/>
                <a:gd name="connsiteY2" fmla="*/ 142877 h 352425"/>
                <a:gd name="connsiteX3" fmla="*/ 195262 w 982659"/>
                <a:gd name="connsiteY3" fmla="*/ 19052 h 352425"/>
                <a:gd name="connsiteX4" fmla="*/ 547683 w 982659"/>
                <a:gd name="connsiteY4" fmla="*/ 28565 h 352425"/>
                <a:gd name="connsiteX5" fmla="*/ 690559 w 982659"/>
                <a:gd name="connsiteY5" fmla="*/ 171441 h 352425"/>
                <a:gd name="connsiteX6" fmla="*/ 904872 w 982659"/>
                <a:gd name="connsiteY6" fmla="*/ 314317 h 352425"/>
                <a:gd name="connsiteX0" fmla="*/ 547683 w 690559"/>
                <a:gd name="connsiteY0" fmla="*/ 314317 h 352425"/>
                <a:gd name="connsiteX1" fmla="*/ 223837 w 690559"/>
                <a:gd name="connsiteY1" fmla="*/ 323852 h 352425"/>
                <a:gd name="connsiteX2" fmla="*/ 4762 w 690559"/>
                <a:gd name="connsiteY2" fmla="*/ 142877 h 352425"/>
                <a:gd name="connsiteX3" fmla="*/ 195262 w 690559"/>
                <a:gd name="connsiteY3" fmla="*/ 19052 h 352425"/>
                <a:gd name="connsiteX4" fmla="*/ 547683 w 690559"/>
                <a:gd name="connsiteY4" fmla="*/ 28565 h 352425"/>
                <a:gd name="connsiteX5" fmla="*/ 690559 w 690559"/>
                <a:gd name="connsiteY5" fmla="*/ 171441 h 352425"/>
                <a:gd name="connsiteX6" fmla="*/ 547683 w 690559"/>
                <a:gd name="connsiteY6" fmla="*/ 314317 h 352425"/>
                <a:gd name="connsiteX0" fmla="*/ 547683 w 1143008"/>
                <a:gd name="connsiteY0" fmla="*/ 318296 h 356404"/>
                <a:gd name="connsiteX1" fmla="*/ 223837 w 1143008"/>
                <a:gd name="connsiteY1" fmla="*/ 327831 h 356404"/>
                <a:gd name="connsiteX2" fmla="*/ 4762 w 1143008"/>
                <a:gd name="connsiteY2" fmla="*/ 146856 h 356404"/>
                <a:gd name="connsiteX3" fmla="*/ 195262 w 1143008"/>
                <a:gd name="connsiteY3" fmla="*/ 23031 h 356404"/>
                <a:gd name="connsiteX4" fmla="*/ 547683 w 1143008"/>
                <a:gd name="connsiteY4" fmla="*/ 32544 h 356404"/>
                <a:gd name="connsiteX5" fmla="*/ 1143008 w 1143008"/>
                <a:gd name="connsiteY5" fmla="*/ 218293 h 356404"/>
                <a:gd name="connsiteX6" fmla="*/ 547683 w 1143008"/>
                <a:gd name="connsiteY6" fmla="*/ 318296 h 356404"/>
                <a:gd name="connsiteX0" fmla="*/ 547683 w 1230322"/>
                <a:gd name="connsiteY0" fmla="*/ 307171 h 345279"/>
                <a:gd name="connsiteX1" fmla="*/ 223837 w 1230322"/>
                <a:gd name="connsiteY1" fmla="*/ 316706 h 345279"/>
                <a:gd name="connsiteX2" fmla="*/ 4762 w 1230322"/>
                <a:gd name="connsiteY2" fmla="*/ 135731 h 345279"/>
                <a:gd name="connsiteX3" fmla="*/ 195262 w 1230322"/>
                <a:gd name="connsiteY3" fmla="*/ 11906 h 345279"/>
                <a:gd name="connsiteX4" fmla="*/ 1071569 w 1230322"/>
                <a:gd name="connsiteY4" fmla="*/ 64292 h 345279"/>
                <a:gd name="connsiteX5" fmla="*/ 1143008 w 1230322"/>
                <a:gd name="connsiteY5" fmla="*/ 207168 h 345279"/>
                <a:gd name="connsiteX6" fmla="*/ 547683 w 1230322"/>
                <a:gd name="connsiteY6" fmla="*/ 307171 h 345279"/>
                <a:gd name="connsiteX0" fmla="*/ 1000131 w 1229527"/>
                <a:gd name="connsiteY0" fmla="*/ 278606 h 340518"/>
                <a:gd name="connsiteX1" fmla="*/ 223837 w 1229527"/>
                <a:gd name="connsiteY1" fmla="*/ 316706 h 340518"/>
                <a:gd name="connsiteX2" fmla="*/ 4762 w 1229527"/>
                <a:gd name="connsiteY2" fmla="*/ 135731 h 340518"/>
                <a:gd name="connsiteX3" fmla="*/ 195262 w 1229527"/>
                <a:gd name="connsiteY3" fmla="*/ 11906 h 340518"/>
                <a:gd name="connsiteX4" fmla="*/ 1071569 w 1229527"/>
                <a:gd name="connsiteY4" fmla="*/ 64292 h 340518"/>
                <a:gd name="connsiteX5" fmla="*/ 1143008 w 1229527"/>
                <a:gd name="connsiteY5" fmla="*/ 207168 h 340518"/>
                <a:gd name="connsiteX6" fmla="*/ 1000131 w 1229527"/>
                <a:gd name="connsiteY6" fmla="*/ 278606 h 340518"/>
                <a:gd name="connsiteX0" fmla="*/ 1143008 w 1284297"/>
                <a:gd name="connsiteY0" fmla="*/ 207168 h 328612"/>
                <a:gd name="connsiteX1" fmla="*/ 223837 w 1284297"/>
                <a:gd name="connsiteY1" fmla="*/ 316706 h 328612"/>
                <a:gd name="connsiteX2" fmla="*/ 4762 w 1284297"/>
                <a:gd name="connsiteY2" fmla="*/ 135731 h 328612"/>
                <a:gd name="connsiteX3" fmla="*/ 195262 w 1284297"/>
                <a:gd name="connsiteY3" fmla="*/ 11906 h 328612"/>
                <a:gd name="connsiteX4" fmla="*/ 1071569 w 1284297"/>
                <a:gd name="connsiteY4" fmla="*/ 64292 h 328612"/>
                <a:gd name="connsiteX5" fmla="*/ 1143008 w 1284297"/>
                <a:gd name="connsiteY5" fmla="*/ 207168 h 328612"/>
                <a:gd name="connsiteX0" fmla="*/ 1143008 w 1224765"/>
                <a:gd name="connsiteY0" fmla="*/ 239712 h 361156"/>
                <a:gd name="connsiteX1" fmla="*/ 223837 w 1224765"/>
                <a:gd name="connsiteY1" fmla="*/ 349250 h 361156"/>
                <a:gd name="connsiteX2" fmla="*/ 4762 w 1224765"/>
                <a:gd name="connsiteY2" fmla="*/ 168275 h 361156"/>
                <a:gd name="connsiteX3" fmla="*/ 195262 w 1224765"/>
                <a:gd name="connsiteY3" fmla="*/ 44450 h 361156"/>
                <a:gd name="connsiteX4" fmla="*/ 714380 w 1224765"/>
                <a:gd name="connsiteY4" fmla="*/ 32544 h 361156"/>
                <a:gd name="connsiteX5" fmla="*/ 1143008 w 1224765"/>
                <a:gd name="connsiteY5" fmla="*/ 239712 h 361156"/>
                <a:gd name="connsiteX0" fmla="*/ 571504 w 777087"/>
                <a:gd name="connsiteY0" fmla="*/ 331393 h 387351"/>
                <a:gd name="connsiteX1" fmla="*/ 223837 w 777087"/>
                <a:gd name="connsiteY1" fmla="*/ 362347 h 387351"/>
                <a:gd name="connsiteX2" fmla="*/ 4762 w 777087"/>
                <a:gd name="connsiteY2" fmla="*/ 181372 h 387351"/>
                <a:gd name="connsiteX3" fmla="*/ 195262 w 777087"/>
                <a:gd name="connsiteY3" fmla="*/ 57547 h 387351"/>
                <a:gd name="connsiteX4" fmla="*/ 714380 w 777087"/>
                <a:gd name="connsiteY4" fmla="*/ 45641 h 387351"/>
                <a:gd name="connsiteX5" fmla="*/ 571504 w 777087"/>
                <a:gd name="connsiteY5" fmla="*/ 331393 h 387351"/>
                <a:gd name="connsiteX0" fmla="*/ 571504 w 705649"/>
                <a:gd name="connsiteY0" fmla="*/ 331392 h 387350"/>
                <a:gd name="connsiteX1" fmla="*/ 223837 w 705649"/>
                <a:gd name="connsiteY1" fmla="*/ 362346 h 387350"/>
                <a:gd name="connsiteX2" fmla="*/ 4762 w 705649"/>
                <a:gd name="connsiteY2" fmla="*/ 181371 h 387350"/>
                <a:gd name="connsiteX3" fmla="*/ 195262 w 705649"/>
                <a:gd name="connsiteY3" fmla="*/ 57546 h 387350"/>
                <a:gd name="connsiteX4" fmla="*/ 642942 w 705649"/>
                <a:gd name="connsiteY4" fmla="*/ 45641 h 387350"/>
                <a:gd name="connsiteX5" fmla="*/ 571504 w 705649"/>
                <a:gd name="connsiteY5" fmla="*/ 331392 h 387350"/>
                <a:gd name="connsiteX0" fmla="*/ 571504 w 705649"/>
                <a:gd name="connsiteY0" fmla="*/ 331392 h 378080"/>
                <a:gd name="connsiteX1" fmla="*/ 223837 w 705649"/>
                <a:gd name="connsiteY1" fmla="*/ 325770 h 378080"/>
                <a:gd name="connsiteX2" fmla="*/ 4762 w 705649"/>
                <a:gd name="connsiteY2" fmla="*/ 181371 h 378080"/>
                <a:gd name="connsiteX3" fmla="*/ 195262 w 705649"/>
                <a:gd name="connsiteY3" fmla="*/ 57546 h 378080"/>
                <a:gd name="connsiteX4" fmla="*/ 642942 w 705649"/>
                <a:gd name="connsiteY4" fmla="*/ 45641 h 378080"/>
                <a:gd name="connsiteX5" fmla="*/ 571504 w 705649"/>
                <a:gd name="connsiteY5" fmla="*/ 331392 h 378080"/>
                <a:gd name="connsiteX0" fmla="*/ 642942 w 717555"/>
                <a:gd name="connsiteY0" fmla="*/ 331392 h 378080"/>
                <a:gd name="connsiteX1" fmla="*/ 223837 w 717555"/>
                <a:gd name="connsiteY1" fmla="*/ 325770 h 378080"/>
                <a:gd name="connsiteX2" fmla="*/ 4762 w 717555"/>
                <a:gd name="connsiteY2" fmla="*/ 181371 h 378080"/>
                <a:gd name="connsiteX3" fmla="*/ 195262 w 717555"/>
                <a:gd name="connsiteY3" fmla="*/ 57546 h 378080"/>
                <a:gd name="connsiteX4" fmla="*/ 642942 w 717555"/>
                <a:gd name="connsiteY4" fmla="*/ 45641 h 378080"/>
                <a:gd name="connsiteX5" fmla="*/ 642942 w 717555"/>
                <a:gd name="connsiteY5" fmla="*/ 331392 h 3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555" h="378080">
                  <a:moveTo>
                    <a:pt x="642942" y="331392"/>
                  </a:moveTo>
                  <a:cubicBezTo>
                    <a:pt x="573091" y="378080"/>
                    <a:pt x="330200" y="350773"/>
                    <a:pt x="223837" y="325770"/>
                  </a:cubicBezTo>
                  <a:cubicBezTo>
                    <a:pt x="117474" y="300767"/>
                    <a:pt x="9524" y="226075"/>
                    <a:pt x="4762" y="181371"/>
                  </a:cubicBezTo>
                  <a:cubicBezTo>
                    <a:pt x="0" y="136667"/>
                    <a:pt x="88899" y="80168"/>
                    <a:pt x="195262" y="57546"/>
                  </a:cubicBezTo>
                  <a:cubicBezTo>
                    <a:pt x="301625" y="34924"/>
                    <a:pt x="568329" y="0"/>
                    <a:pt x="642942" y="45641"/>
                  </a:cubicBezTo>
                  <a:cubicBezTo>
                    <a:pt x="717555" y="91282"/>
                    <a:pt x="712793" y="284704"/>
                    <a:pt x="642942" y="331392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6" name="正方形/長方形 255"/>
          <p:cNvSpPr/>
          <p:nvPr/>
        </p:nvSpPr>
        <p:spPr>
          <a:xfrm>
            <a:off x="3429000" y="5885666"/>
            <a:ext cx="780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例えば</a:t>
            </a:r>
            <a:endParaRPr lang="en-US" altLang="ja-JP" sz="1600" dirty="0" smtClean="0"/>
          </a:p>
        </p:txBody>
      </p:sp>
      <p:sp>
        <p:nvSpPr>
          <p:cNvPr id="257" name="正方形/長方形 256"/>
          <p:cNvSpPr/>
          <p:nvPr/>
        </p:nvSpPr>
        <p:spPr>
          <a:xfrm>
            <a:off x="5304756" y="5877040"/>
            <a:ext cx="1172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for example</a:t>
            </a:r>
            <a:endParaRPr lang="ja-JP" altLang="en-US" sz="1600" dirty="0"/>
          </a:p>
        </p:txBody>
      </p:sp>
      <p:grpSp>
        <p:nvGrpSpPr>
          <p:cNvPr id="7" name="図形グループ 6"/>
          <p:cNvGrpSpPr/>
          <p:nvPr/>
        </p:nvGrpSpPr>
        <p:grpSpPr>
          <a:xfrm>
            <a:off x="685800" y="2863970"/>
            <a:ext cx="5802833" cy="3386206"/>
            <a:chOff x="685800" y="2863970"/>
            <a:chExt cx="5802833" cy="3386206"/>
          </a:xfrm>
        </p:grpSpPr>
        <p:sp>
          <p:nvSpPr>
            <p:cNvPr id="194" name="円/楕円 193"/>
            <p:cNvSpPr/>
            <p:nvPr/>
          </p:nvSpPr>
          <p:spPr>
            <a:xfrm>
              <a:off x="685800" y="2863970"/>
              <a:ext cx="848264" cy="336430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円/楕円 191"/>
            <p:cNvSpPr/>
            <p:nvPr/>
          </p:nvSpPr>
          <p:spPr>
            <a:xfrm>
              <a:off x="3359485" y="5913746"/>
              <a:ext cx="918713" cy="33643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円/楕円 192"/>
            <p:cNvSpPr/>
            <p:nvPr/>
          </p:nvSpPr>
          <p:spPr>
            <a:xfrm>
              <a:off x="5298013" y="5900167"/>
              <a:ext cx="1190620" cy="33643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8" name="グループ化 207"/>
          <p:cNvGrpSpPr/>
          <p:nvPr/>
        </p:nvGrpSpPr>
        <p:grpSpPr>
          <a:xfrm>
            <a:off x="-32" y="2861846"/>
            <a:ext cx="2164676" cy="2408701"/>
            <a:chOff x="-32" y="2861846"/>
            <a:chExt cx="2164676" cy="2408701"/>
          </a:xfrm>
        </p:grpSpPr>
        <p:sp>
          <p:nvSpPr>
            <p:cNvPr id="210" name="テキスト ボックス 209"/>
            <p:cNvSpPr txBox="1"/>
            <p:nvPr/>
          </p:nvSpPr>
          <p:spPr>
            <a:xfrm>
              <a:off x="942835" y="3205542"/>
              <a:ext cx="1221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プラスチック</a:t>
              </a:r>
              <a:endParaRPr kumimoji="1" lang="ja-JP" altLang="en-US" sz="1600" dirty="0"/>
            </a:p>
          </p:txBody>
        </p:sp>
        <p:sp>
          <p:nvSpPr>
            <p:cNvPr id="211" name="テキスト ボックス 210"/>
            <p:cNvSpPr txBox="1"/>
            <p:nvPr/>
          </p:nvSpPr>
          <p:spPr>
            <a:xfrm>
              <a:off x="714348" y="3493633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は</a:t>
              </a:r>
              <a:endParaRPr kumimoji="1" lang="ja-JP" altLang="en-US" sz="1600" dirty="0"/>
            </a:p>
          </p:txBody>
        </p:sp>
        <p:sp>
          <p:nvSpPr>
            <p:cNvPr id="215" name="テキスト ボックス 214"/>
            <p:cNvSpPr txBox="1"/>
            <p:nvPr/>
          </p:nvSpPr>
          <p:spPr>
            <a:xfrm>
              <a:off x="1005165" y="377962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石油</a:t>
              </a:r>
              <a:endParaRPr lang="en-US" altLang="ja-JP" sz="1600" dirty="0" smtClean="0"/>
            </a:p>
          </p:txBody>
        </p:sp>
        <p:sp>
          <p:nvSpPr>
            <p:cNvPr id="216" name="テキスト ボックス 215"/>
            <p:cNvSpPr txBox="1"/>
            <p:nvPr/>
          </p:nvSpPr>
          <p:spPr>
            <a:xfrm>
              <a:off x="740417" y="406772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から</a:t>
              </a:r>
              <a:endParaRPr kumimoji="1" lang="ja-JP" altLang="en-US" sz="1600" dirty="0"/>
            </a:p>
          </p:txBody>
        </p:sp>
        <p:sp>
          <p:nvSpPr>
            <p:cNvPr id="217" name="テキスト ボックス 216"/>
            <p:cNvSpPr txBox="1"/>
            <p:nvPr/>
          </p:nvSpPr>
          <p:spPr>
            <a:xfrm>
              <a:off x="476503" y="435581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製造</a:t>
              </a:r>
              <a:endParaRPr kumimoji="1" lang="ja-JP" altLang="en-US" sz="1600" dirty="0"/>
            </a:p>
          </p:txBody>
        </p:sp>
        <p:sp>
          <p:nvSpPr>
            <p:cNvPr id="218" name="テキスト ボックス 217"/>
            <p:cNvSpPr txBox="1"/>
            <p:nvPr/>
          </p:nvSpPr>
          <p:spPr>
            <a:xfrm>
              <a:off x="301150" y="4643902"/>
              <a:ext cx="3417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さ</a:t>
              </a:r>
              <a:endParaRPr kumimoji="1" lang="ja-JP" altLang="en-US" sz="1600" dirty="0"/>
            </a:p>
          </p:txBody>
        </p:sp>
        <p:sp>
          <p:nvSpPr>
            <p:cNvPr id="219" name="テキスト ボックス 218"/>
            <p:cNvSpPr txBox="1"/>
            <p:nvPr/>
          </p:nvSpPr>
          <p:spPr>
            <a:xfrm>
              <a:off x="-32" y="4931993"/>
              <a:ext cx="567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err="1" smtClean="0"/>
                <a:t>れる</a:t>
              </a:r>
              <a:endParaRPr kumimoji="1" lang="ja-JP" altLang="en-US" sz="1600" dirty="0"/>
            </a:p>
          </p:txBody>
        </p:sp>
        <p:cxnSp>
          <p:nvCxnSpPr>
            <p:cNvPr id="220" name="直線コネクタ 219"/>
            <p:cNvCxnSpPr/>
            <p:nvPr/>
          </p:nvCxnSpPr>
          <p:spPr>
            <a:xfrm>
              <a:off x="204757" y="4806166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rot="16200000" flipV="1">
              <a:off x="133321" y="4877604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390497" y="4515652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rot="16200000" flipV="1">
              <a:off x="319061" y="4587090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>
              <a:off x="642910" y="4196562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/>
            <p:cNvCxnSpPr/>
            <p:nvPr/>
          </p:nvCxnSpPr>
          <p:spPr>
            <a:xfrm rot="5400000" flipH="1" flipV="1">
              <a:off x="300037" y="4000885"/>
              <a:ext cx="6762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857224" y="3929860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 rot="16200000" flipV="1">
              <a:off x="785788" y="4001298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線コネクタ 232"/>
            <p:cNvCxnSpPr/>
            <p:nvPr/>
          </p:nvCxnSpPr>
          <p:spPr>
            <a:xfrm>
              <a:off x="642911" y="3667508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>
              <a:off x="857224" y="3367468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rot="16200000" flipV="1">
              <a:off x="785788" y="3438906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テキスト ボックス 178"/>
            <p:cNvSpPr txBox="1"/>
            <p:nvPr/>
          </p:nvSpPr>
          <p:spPr>
            <a:xfrm>
              <a:off x="743017" y="2861846"/>
              <a:ext cx="780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例えば</a:t>
              </a:r>
              <a:endParaRPr lang="en-US" altLang="ja-JP" sz="1600" dirty="0" smtClean="0"/>
            </a:p>
          </p:txBody>
        </p:sp>
        <p:cxnSp>
          <p:nvCxnSpPr>
            <p:cNvPr id="182" name="直線コネクタ 181"/>
            <p:cNvCxnSpPr/>
            <p:nvPr/>
          </p:nvCxnSpPr>
          <p:spPr>
            <a:xfrm>
              <a:off x="638175" y="3012077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V="1">
              <a:off x="631826" y="3018429"/>
              <a:ext cx="1" cy="6455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グループ化 241"/>
          <p:cNvGrpSpPr/>
          <p:nvPr/>
        </p:nvGrpSpPr>
        <p:grpSpPr>
          <a:xfrm>
            <a:off x="7431177" y="2523880"/>
            <a:ext cx="1782513" cy="1745324"/>
            <a:chOff x="7431177" y="2523880"/>
            <a:chExt cx="1782513" cy="1745324"/>
          </a:xfrm>
        </p:grpSpPr>
        <p:sp>
          <p:nvSpPr>
            <p:cNvPr id="123" name="テキスト ボックス 122"/>
            <p:cNvSpPr txBox="1"/>
            <p:nvPr/>
          </p:nvSpPr>
          <p:spPr>
            <a:xfrm>
              <a:off x="7668392" y="2523880"/>
              <a:ext cx="716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plastic</a:t>
              </a:r>
              <a:endParaRPr kumimoji="1" lang="ja-JP" altLang="en-US" sz="1600" dirty="0"/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7431177" y="2811971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is</a:t>
              </a:r>
              <a:endParaRPr kumimoji="1" lang="ja-JP" altLang="en-US" sz="1600" dirty="0"/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7674681" y="3100062"/>
              <a:ext cx="981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produced</a:t>
              </a:r>
              <a:endParaRPr kumimoji="1" lang="ja-JP" altLang="en-US" sz="1600" dirty="0"/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7974106" y="3388153"/>
              <a:ext cx="588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from</a:t>
              </a:r>
              <a:endParaRPr kumimoji="1" lang="ja-JP" altLang="en-US" sz="1600" dirty="0"/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8153400" y="3623846"/>
              <a:ext cx="1060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petroleum</a:t>
              </a:r>
              <a:endParaRPr kumimoji="1" lang="ja-JP" altLang="en-US" sz="1600" dirty="0"/>
            </a:p>
          </p:txBody>
        </p:sp>
        <p:cxnSp>
          <p:nvCxnSpPr>
            <p:cNvPr id="153" name="直線コネクタ 152"/>
            <p:cNvCxnSpPr/>
            <p:nvPr/>
          </p:nvCxnSpPr>
          <p:spPr>
            <a:xfrm>
              <a:off x="8077200" y="3826475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 rot="16200000" flipV="1">
              <a:off x="8005764" y="3752691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7874094" y="3540723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>
              <a:off x="7606587" y="3245446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 rot="16200000" flipV="1">
              <a:off x="7535151" y="3174009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/>
            <p:cNvCxnSpPr/>
            <p:nvPr/>
          </p:nvCxnSpPr>
          <p:spPr>
            <a:xfrm>
              <a:off x="7596955" y="2697755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 rot="16200000" flipV="1">
              <a:off x="7517668" y="2771608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 rot="16200000" flipV="1">
              <a:off x="7798657" y="3476464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テキスト ボックス 194"/>
            <p:cNvSpPr txBox="1"/>
            <p:nvPr/>
          </p:nvSpPr>
          <p:spPr>
            <a:xfrm>
              <a:off x="7971756" y="3930650"/>
              <a:ext cx="1172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for example</a:t>
              </a:r>
              <a:endParaRPr kumimoji="1" lang="ja-JP" altLang="en-US" sz="1600" dirty="0"/>
            </a:p>
          </p:txBody>
        </p:sp>
        <p:cxnSp>
          <p:nvCxnSpPr>
            <p:cNvPr id="196" name="直線コネクタ 195"/>
            <p:cNvCxnSpPr/>
            <p:nvPr/>
          </p:nvCxnSpPr>
          <p:spPr>
            <a:xfrm>
              <a:off x="7871744" y="4083220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 flipH="1" flipV="1">
              <a:off x="7867745" y="3549650"/>
              <a:ext cx="1" cy="540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グループ化 202"/>
          <p:cNvGrpSpPr/>
          <p:nvPr/>
        </p:nvGrpSpPr>
        <p:grpSpPr>
          <a:xfrm>
            <a:off x="2071670" y="1571612"/>
            <a:ext cx="5296701" cy="5055847"/>
            <a:chOff x="2071670" y="1571612"/>
            <a:chExt cx="5296701" cy="5055847"/>
          </a:xfrm>
        </p:grpSpPr>
        <p:sp>
          <p:nvSpPr>
            <p:cNvPr id="420" name="テキスト ボックス 419"/>
            <p:cNvSpPr txBox="1"/>
            <p:nvPr/>
          </p:nvSpPr>
          <p:spPr>
            <a:xfrm>
              <a:off x="5690933" y="1571612"/>
              <a:ext cx="463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the</a:t>
              </a:r>
              <a:endParaRPr kumimoji="1" lang="ja-JP" altLang="en-US" sz="1600" dirty="0"/>
            </a:p>
          </p:txBody>
        </p:sp>
        <p:sp>
          <p:nvSpPr>
            <p:cNvPr id="421" name="テキスト ボックス 420"/>
            <p:cNvSpPr txBox="1"/>
            <p:nvPr/>
          </p:nvSpPr>
          <p:spPr>
            <a:xfrm>
              <a:off x="3157413" y="169585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水素</a:t>
              </a:r>
              <a:endParaRPr kumimoji="1" lang="ja-JP" altLang="en-US" sz="1600" dirty="0"/>
            </a:p>
          </p:txBody>
        </p:sp>
        <p:sp>
          <p:nvSpPr>
            <p:cNvPr id="422" name="テキスト ボックス 421"/>
            <p:cNvSpPr txBox="1"/>
            <p:nvPr/>
          </p:nvSpPr>
          <p:spPr>
            <a:xfrm>
              <a:off x="2857488" y="1983943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は</a:t>
              </a:r>
              <a:endParaRPr kumimoji="1" lang="ja-JP" altLang="en-US" sz="1600" dirty="0"/>
            </a:p>
          </p:txBody>
        </p:sp>
        <p:sp>
          <p:nvSpPr>
            <p:cNvPr id="423" name="テキスト ボックス 422"/>
            <p:cNvSpPr txBox="1"/>
            <p:nvPr/>
          </p:nvSpPr>
          <p:spPr>
            <a:xfrm>
              <a:off x="2857488" y="227203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現在</a:t>
              </a:r>
              <a:endParaRPr kumimoji="1" lang="ja-JP" altLang="en-US" sz="1600" dirty="0"/>
            </a:p>
          </p:txBody>
        </p:sp>
        <p:sp>
          <p:nvSpPr>
            <p:cNvPr id="424" name="テキスト ボックス 423"/>
            <p:cNvSpPr txBox="1"/>
            <p:nvPr/>
          </p:nvSpPr>
          <p:spPr>
            <a:xfrm>
              <a:off x="3673301" y="2560125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天然ガス</a:t>
              </a:r>
              <a:endParaRPr kumimoji="1" lang="ja-JP" altLang="en-US" sz="1600" dirty="0"/>
            </a:p>
          </p:txBody>
        </p:sp>
        <p:sp>
          <p:nvSpPr>
            <p:cNvPr id="425" name="テキスト ボックス 424"/>
            <p:cNvSpPr txBox="1"/>
            <p:nvPr/>
          </p:nvSpPr>
          <p:spPr>
            <a:xfrm>
              <a:off x="3428992" y="284821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や</a:t>
              </a:r>
              <a:endParaRPr kumimoji="1" lang="ja-JP" altLang="en-US" sz="1600" dirty="0"/>
            </a:p>
          </p:txBody>
        </p:sp>
        <p:sp>
          <p:nvSpPr>
            <p:cNvPr id="426" name="テキスト ボックス 425"/>
            <p:cNvSpPr txBox="1"/>
            <p:nvPr/>
          </p:nvSpPr>
          <p:spPr>
            <a:xfrm>
              <a:off x="3143240" y="313630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石油</a:t>
              </a:r>
              <a:endParaRPr kumimoji="1" lang="ja-JP" altLang="en-US" sz="1600" dirty="0"/>
            </a:p>
          </p:txBody>
        </p:sp>
        <p:sp>
          <p:nvSpPr>
            <p:cNvPr id="427" name="テキスト ボックス 426"/>
            <p:cNvSpPr txBox="1"/>
            <p:nvPr/>
          </p:nvSpPr>
          <p:spPr>
            <a:xfrm>
              <a:off x="2883557" y="3424398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から</a:t>
              </a:r>
              <a:endParaRPr kumimoji="1" lang="ja-JP" altLang="en-US" sz="1600" dirty="0"/>
            </a:p>
          </p:txBody>
        </p:sp>
        <p:sp>
          <p:nvSpPr>
            <p:cNvPr id="428" name="テキスト ボックス 427"/>
            <p:cNvSpPr txBox="1"/>
            <p:nvPr/>
          </p:nvSpPr>
          <p:spPr>
            <a:xfrm>
              <a:off x="2619643" y="371248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製造</a:t>
              </a:r>
              <a:endParaRPr kumimoji="1" lang="ja-JP" altLang="en-US" sz="1600" dirty="0"/>
            </a:p>
          </p:txBody>
        </p:sp>
        <p:sp>
          <p:nvSpPr>
            <p:cNvPr id="429" name="テキスト ボックス 428"/>
            <p:cNvSpPr txBox="1"/>
            <p:nvPr/>
          </p:nvSpPr>
          <p:spPr>
            <a:xfrm>
              <a:off x="2372852" y="4000580"/>
              <a:ext cx="3417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さ</a:t>
              </a:r>
              <a:endParaRPr kumimoji="1" lang="ja-JP" altLang="en-US" sz="1600" dirty="0"/>
            </a:p>
          </p:txBody>
        </p:sp>
        <p:sp>
          <p:nvSpPr>
            <p:cNvPr id="430" name="テキスト ボックス 429"/>
            <p:cNvSpPr txBox="1"/>
            <p:nvPr/>
          </p:nvSpPr>
          <p:spPr>
            <a:xfrm>
              <a:off x="2071670" y="4288671"/>
              <a:ext cx="567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err="1" smtClean="0"/>
                <a:t>れる</a:t>
              </a:r>
              <a:endParaRPr kumimoji="1" lang="ja-JP" altLang="en-US" sz="1600" dirty="0"/>
            </a:p>
          </p:txBody>
        </p:sp>
        <p:cxnSp>
          <p:nvCxnSpPr>
            <p:cNvPr id="431" name="直線コネクタ 430"/>
            <p:cNvCxnSpPr/>
            <p:nvPr/>
          </p:nvCxnSpPr>
          <p:spPr>
            <a:xfrm>
              <a:off x="2276459" y="4162844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直線コネクタ 431"/>
            <p:cNvCxnSpPr/>
            <p:nvPr/>
          </p:nvCxnSpPr>
          <p:spPr>
            <a:xfrm rot="16200000" flipV="1">
              <a:off x="2205023" y="4234282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直線コネクタ 432"/>
            <p:cNvCxnSpPr/>
            <p:nvPr/>
          </p:nvCxnSpPr>
          <p:spPr>
            <a:xfrm>
              <a:off x="2533637" y="3872330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直線コネクタ 433"/>
            <p:cNvCxnSpPr/>
            <p:nvPr/>
          </p:nvCxnSpPr>
          <p:spPr>
            <a:xfrm rot="16200000" flipV="1">
              <a:off x="2462201" y="3943768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直線コネクタ 434"/>
            <p:cNvCxnSpPr/>
            <p:nvPr/>
          </p:nvCxnSpPr>
          <p:spPr>
            <a:xfrm>
              <a:off x="2786050" y="3553240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直線コネクタ 435"/>
            <p:cNvCxnSpPr/>
            <p:nvPr/>
          </p:nvCxnSpPr>
          <p:spPr>
            <a:xfrm rot="5400000" flipH="1" flipV="1">
              <a:off x="2014530" y="2924586"/>
              <a:ext cx="1543054" cy="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直線コネクタ 436"/>
            <p:cNvCxnSpPr/>
            <p:nvPr/>
          </p:nvCxnSpPr>
          <p:spPr>
            <a:xfrm>
              <a:off x="3071803" y="3286538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直線コネクタ 437"/>
            <p:cNvCxnSpPr/>
            <p:nvPr/>
          </p:nvCxnSpPr>
          <p:spPr>
            <a:xfrm rot="16200000" flipV="1">
              <a:off x="3000367" y="3357976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直線コネクタ 438"/>
            <p:cNvCxnSpPr/>
            <p:nvPr/>
          </p:nvCxnSpPr>
          <p:spPr>
            <a:xfrm>
              <a:off x="3328980" y="3000786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直線コネクタ 439"/>
            <p:cNvCxnSpPr/>
            <p:nvPr/>
          </p:nvCxnSpPr>
          <p:spPr>
            <a:xfrm rot="16200000" flipV="1">
              <a:off x="3257544" y="3072224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直線コネクタ 440"/>
            <p:cNvCxnSpPr/>
            <p:nvPr/>
          </p:nvCxnSpPr>
          <p:spPr>
            <a:xfrm>
              <a:off x="3605207" y="2705509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直線コネクタ 441"/>
            <p:cNvCxnSpPr/>
            <p:nvPr/>
          </p:nvCxnSpPr>
          <p:spPr>
            <a:xfrm rot="16200000" flipV="1">
              <a:off x="3533771" y="2776947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直線コネクタ 442"/>
            <p:cNvCxnSpPr/>
            <p:nvPr/>
          </p:nvCxnSpPr>
          <p:spPr>
            <a:xfrm>
              <a:off x="2786051" y="2438807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直線コネクタ 443"/>
            <p:cNvCxnSpPr/>
            <p:nvPr/>
          </p:nvCxnSpPr>
          <p:spPr>
            <a:xfrm>
              <a:off x="2786051" y="2157818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線コネクタ 444"/>
            <p:cNvCxnSpPr/>
            <p:nvPr/>
          </p:nvCxnSpPr>
          <p:spPr>
            <a:xfrm>
              <a:off x="3028939" y="1857778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線コネクタ 445"/>
            <p:cNvCxnSpPr/>
            <p:nvPr/>
          </p:nvCxnSpPr>
          <p:spPr>
            <a:xfrm rot="16200000" flipV="1">
              <a:off x="2957503" y="1929216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4" name="テキスト ボックス 453"/>
            <p:cNvSpPr txBox="1"/>
            <p:nvPr/>
          </p:nvSpPr>
          <p:spPr>
            <a:xfrm>
              <a:off x="5452157" y="1857288"/>
              <a:ext cx="968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hydrogen</a:t>
              </a:r>
              <a:endParaRPr kumimoji="1" lang="ja-JP" altLang="en-US" sz="1600" dirty="0"/>
            </a:p>
          </p:txBody>
        </p:sp>
        <p:sp>
          <p:nvSpPr>
            <p:cNvPr id="455" name="テキスト ボックス 454"/>
            <p:cNvSpPr txBox="1"/>
            <p:nvPr/>
          </p:nvSpPr>
          <p:spPr>
            <a:xfrm>
              <a:off x="5214942" y="2145379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is</a:t>
              </a:r>
              <a:endParaRPr kumimoji="1" lang="ja-JP" altLang="en-US" sz="1600" dirty="0"/>
            </a:p>
          </p:txBody>
        </p:sp>
        <p:sp>
          <p:nvSpPr>
            <p:cNvPr id="456" name="テキスト ボックス 455"/>
            <p:cNvSpPr txBox="1"/>
            <p:nvPr/>
          </p:nvSpPr>
          <p:spPr>
            <a:xfrm>
              <a:off x="5458446" y="2433470"/>
              <a:ext cx="981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produced</a:t>
              </a:r>
              <a:endParaRPr kumimoji="1" lang="ja-JP" altLang="en-US" sz="1600" dirty="0"/>
            </a:p>
          </p:txBody>
        </p:sp>
        <p:sp>
          <p:nvSpPr>
            <p:cNvPr id="457" name="テキスト ボックス 456"/>
            <p:cNvSpPr txBox="1"/>
            <p:nvPr/>
          </p:nvSpPr>
          <p:spPr>
            <a:xfrm>
              <a:off x="5786446" y="2721561"/>
              <a:ext cx="588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from</a:t>
              </a:r>
              <a:endParaRPr kumimoji="1" lang="ja-JP" altLang="en-US" sz="1600" dirty="0"/>
            </a:p>
          </p:txBody>
        </p:sp>
        <p:sp>
          <p:nvSpPr>
            <p:cNvPr id="458" name="テキスト ボックス 457"/>
            <p:cNvSpPr txBox="1"/>
            <p:nvPr/>
          </p:nvSpPr>
          <p:spPr>
            <a:xfrm>
              <a:off x="6591940" y="2859155"/>
              <a:ext cx="7764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natural</a:t>
              </a:r>
              <a:endParaRPr kumimoji="1" lang="ja-JP" altLang="en-US" sz="1600" dirty="0"/>
            </a:p>
          </p:txBody>
        </p:sp>
        <p:sp>
          <p:nvSpPr>
            <p:cNvPr id="459" name="テキスト ボックス 458"/>
            <p:cNvSpPr txBox="1"/>
            <p:nvPr/>
          </p:nvSpPr>
          <p:spPr>
            <a:xfrm>
              <a:off x="6332257" y="3147246"/>
              <a:ext cx="454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gas</a:t>
              </a:r>
              <a:endParaRPr kumimoji="1" lang="ja-JP" altLang="en-US" sz="1600" dirty="0"/>
            </a:p>
          </p:txBody>
        </p:sp>
        <p:sp>
          <p:nvSpPr>
            <p:cNvPr id="460" name="テキスト ボックス 459"/>
            <p:cNvSpPr txBox="1"/>
            <p:nvPr/>
          </p:nvSpPr>
          <p:spPr>
            <a:xfrm>
              <a:off x="6310606" y="341148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and</a:t>
              </a:r>
              <a:endParaRPr kumimoji="1" lang="ja-JP" altLang="en-US" sz="1600" dirty="0"/>
            </a:p>
          </p:txBody>
        </p:sp>
        <p:sp>
          <p:nvSpPr>
            <p:cNvPr id="461" name="テキスト ボックス 460"/>
            <p:cNvSpPr txBox="1"/>
            <p:nvPr/>
          </p:nvSpPr>
          <p:spPr>
            <a:xfrm>
              <a:off x="6063815" y="3873925"/>
              <a:ext cx="1060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petroleum</a:t>
              </a:r>
              <a:endParaRPr kumimoji="1" lang="ja-JP" altLang="en-US" sz="1600" dirty="0"/>
            </a:p>
          </p:txBody>
        </p:sp>
        <p:sp>
          <p:nvSpPr>
            <p:cNvPr id="462" name="テキスト ボックス 461"/>
            <p:cNvSpPr txBox="1"/>
            <p:nvPr/>
          </p:nvSpPr>
          <p:spPr>
            <a:xfrm>
              <a:off x="5822452" y="4162016"/>
              <a:ext cx="3494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at</a:t>
              </a:r>
              <a:endParaRPr kumimoji="1" lang="ja-JP" altLang="en-US" sz="1600" dirty="0"/>
            </a:p>
          </p:txBody>
        </p:sp>
        <p:cxnSp>
          <p:nvCxnSpPr>
            <p:cNvPr id="463" name="直線コネクタ 462"/>
            <p:cNvCxnSpPr/>
            <p:nvPr/>
          </p:nvCxnSpPr>
          <p:spPr>
            <a:xfrm>
              <a:off x="5967422" y="4036189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直線コネクタ 463"/>
            <p:cNvCxnSpPr/>
            <p:nvPr/>
          </p:nvCxnSpPr>
          <p:spPr>
            <a:xfrm rot="5400000" flipH="1" flipV="1">
              <a:off x="5455826" y="3521498"/>
              <a:ext cx="1023945" cy="7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直線コネクタ 464"/>
            <p:cNvCxnSpPr/>
            <p:nvPr/>
          </p:nvCxnSpPr>
          <p:spPr>
            <a:xfrm>
              <a:off x="6224600" y="3609894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直線コネクタ 465"/>
            <p:cNvCxnSpPr/>
            <p:nvPr/>
          </p:nvCxnSpPr>
          <p:spPr>
            <a:xfrm flipV="1">
              <a:off x="6225355" y="3350446"/>
              <a:ext cx="0" cy="611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直線コネクタ 466"/>
            <p:cNvCxnSpPr/>
            <p:nvPr/>
          </p:nvCxnSpPr>
          <p:spPr>
            <a:xfrm>
              <a:off x="6234750" y="3352800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直線コネクタ 467"/>
            <p:cNvCxnSpPr/>
            <p:nvPr/>
          </p:nvCxnSpPr>
          <p:spPr>
            <a:xfrm>
              <a:off x="6520503" y="3068543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線コネクタ 468"/>
            <p:cNvCxnSpPr/>
            <p:nvPr/>
          </p:nvCxnSpPr>
          <p:spPr>
            <a:xfrm rot="16200000" flipV="1">
              <a:off x="6449067" y="3128962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直線コネクタ 469"/>
            <p:cNvCxnSpPr/>
            <p:nvPr/>
          </p:nvCxnSpPr>
          <p:spPr>
            <a:xfrm>
              <a:off x="5686434" y="2874131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直線コネクタ 470"/>
            <p:cNvCxnSpPr/>
            <p:nvPr/>
          </p:nvCxnSpPr>
          <p:spPr>
            <a:xfrm rot="5400000" flipH="1" flipV="1">
              <a:off x="4884328" y="3531766"/>
              <a:ext cx="1600201" cy="4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直線コネクタ 471"/>
            <p:cNvCxnSpPr/>
            <p:nvPr/>
          </p:nvCxnSpPr>
          <p:spPr>
            <a:xfrm>
              <a:off x="5390352" y="2578854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直線コネクタ 472"/>
            <p:cNvCxnSpPr/>
            <p:nvPr/>
          </p:nvCxnSpPr>
          <p:spPr>
            <a:xfrm rot="16200000" flipV="1">
              <a:off x="5318916" y="2507417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直線コネクタ 473"/>
            <p:cNvCxnSpPr/>
            <p:nvPr/>
          </p:nvCxnSpPr>
          <p:spPr>
            <a:xfrm>
              <a:off x="5380720" y="2031163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直線コネクタ 474"/>
            <p:cNvCxnSpPr/>
            <p:nvPr/>
          </p:nvCxnSpPr>
          <p:spPr>
            <a:xfrm>
              <a:off x="5623608" y="1731123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線コネクタ 475"/>
            <p:cNvCxnSpPr/>
            <p:nvPr/>
          </p:nvCxnSpPr>
          <p:spPr>
            <a:xfrm rot="16200000" flipV="1">
              <a:off x="5552172" y="1802561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テキスト ボックス 476"/>
            <p:cNvSpPr txBox="1"/>
            <p:nvPr/>
          </p:nvSpPr>
          <p:spPr>
            <a:xfrm>
              <a:off x="6118493" y="4429132"/>
              <a:ext cx="8212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present</a:t>
              </a:r>
              <a:endParaRPr kumimoji="1" lang="ja-JP" altLang="en-US" sz="1600" dirty="0"/>
            </a:p>
          </p:txBody>
        </p:sp>
        <p:cxnSp>
          <p:nvCxnSpPr>
            <p:cNvPr id="478" name="直線コネクタ 477"/>
            <p:cNvCxnSpPr/>
            <p:nvPr/>
          </p:nvCxnSpPr>
          <p:spPr>
            <a:xfrm rot="16200000" flipV="1">
              <a:off x="5301433" y="2105016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直線コネクタ 478"/>
            <p:cNvCxnSpPr/>
            <p:nvPr/>
          </p:nvCxnSpPr>
          <p:spPr>
            <a:xfrm>
              <a:off x="6004192" y="4612456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直線コネクタ 479"/>
            <p:cNvCxnSpPr/>
            <p:nvPr/>
          </p:nvCxnSpPr>
          <p:spPr>
            <a:xfrm rot="16200000" flipV="1">
              <a:off x="5932756" y="4543433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直線コネクタ 480"/>
            <p:cNvCxnSpPr/>
            <p:nvPr/>
          </p:nvCxnSpPr>
          <p:spPr>
            <a:xfrm>
              <a:off x="5687198" y="4333881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テキスト ボックス 163"/>
            <p:cNvSpPr txBox="1"/>
            <p:nvPr/>
          </p:nvSpPr>
          <p:spPr>
            <a:xfrm>
              <a:off x="2713751" y="6258127"/>
              <a:ext cx="3829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・・・・・                 　　　　　　　　　　・・・・・</a:t>
              </a:r>
              <a:endParaRPr kumimoji="1" lang="ja-JP" altLang="en-US" dirty="0"/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3200400" y="4714884"/>
              <a:ext cx="1221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プラスチック</a:t>
              </a:r>
              <a:endParaRPr kumimoji="1" lang="ja-JP" altLang="en-US" sz="1600" dirty="0"/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2977665" y="5002975"/>
              <a:ext cx="360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を</a:t>
              </a:r>
              <a:endParaRPr kumimoji="1" lang="ja-JP" altLang="en-US" sz="1600" dirty="0"/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2713751" y="529106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調査</a:t>
              </a:r>
              <a:endParaRPr kumimoji="1" lang="ja-JP" altLang="en-US" sz="1600" dirty="0"/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2466960" y="5579157"/>
              <a:ext cx="530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した</a:t>
              </a:r>
              <a:endParaRPr kumimoji="1" lang="ja-JP" altLang="en-US" sz="1600" dirty="0"/>
            </a:p>
          </p:txBody>
        </p:sp>
        <p:cxnSp>
          <p:nvCxnSpPr>
            <p:cNvPr id="171" name="直線コネクタ 170"/>
            <p:cNvCxnSpPr/>
            <p:nvPr/>
          </p:nvCxnSpPr>
          <p:spPr>
            <a:xfrm>
              <a:off x="2627745" y="5450907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 rot="16200000" flipV="1">
              <a:off x="2556309" y="5522345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2880158" y="5131817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3165911" y="4865115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 rot="16200000" flipV="1">
              <a:off x="3094475" y="4936553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rot="16200000" flipV="1">
              <a:off x="2808724" y="5205425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テキスト ボックス 184"/>
            <p:cNvSpPr txBox="1"/>
            <p:nvPr/>
          </p:nvSpPr>
          <p:spPr>
            <a:xfrm>
              <a:off x="5737909" y="4862438"/>
              <a:ext cx="4624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We</a:t>
              </a:r>
              <a:endParaRPr kumimoji="1" lang="ja-JP" altLang="en-US" sz="1600" dirty="0"/>
            </a:p>
          </p:txBody>
        </p:sp>
        <p:sp>
          <p:nvSpPr>
            <p:cNvPr id="186" name="テキスト ボックス 185"/>
            <p:cNvSpPr txBox="1"/>
            <p:nvPr/>
          </p:nvSpPr>
          <p:spPr>
            <a:xfrm>
              <a:off x="5500694" y="5150529"/>
              <a:ext cx="1186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investigated</a:t>
              </a:r>
              <a:endParaRPr kumimoji="1" lang="ja-JP" altLang="en-US" sz="1600" dirty="0"/>
            </a:p>
          </p:txBody>
        </p:sp>
        <p:cxnSp>
          <p:nvCxnSpPr>
            <p:cNvPr id="187" name="直線コネクタ 186"/>
            <p:cNvCxnSpPr/>
            <p:nvPr/>
          </p:nvCxnSpPr>
          <p:spPr>
            <a:xfrm rot="5400000" flipH="1" flipV="1">
              <a:off x="5576406" y="5508297"/>
              <a:ext cx="136014" cy="16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>
              <a:off x="5666472" y="5036313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/>
            <p:cNvCxnSpPr/>
            <p:nvPr/>
          </p:nvCxnSpPr>
          <p:spPr>
            <a:xfrm rot="16200000" flipV="1">
              <a:off x="5587185" y="5110166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テキスト ボックス 189"/>
            <p:cNvSpPr txBox="1"/>
            <p:nvPr/>
          </p:nvSpPr>
          <p:spPr>
            <a:xfrm>
              <a:off x="5718926" y="5436281"/>
              <a:ext cx="716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plastic</a:t>
              </a:r>
              <a:endParaRPr kumimoji="1" lang="ja-JP" altLang="en-US" sz="1600" dirty="0"/>
            </a:p>
          </p:txBody>
        </p:sp>
        <p:cxnSp>
          <p:nvCxnSpPr>
            <p:cNvPr id="191" name="直線コネクタ 190"/>
            <p:cNvCxnSpPr/>
            <p:nvPr/>
          </p:nvCxnSpPr>
          <p:spPr>
            <a:xfrm>
              <a:off x="5647489" y="5586512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>
              <a:off x="6226121" y="3846445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テキスト ボックス 201"/>
            <p:cNvSpPr txBox="1"/>
            <p:nvPr/>
          </p:nvSpPr>
          <p:spPr>
            <a:xfrm>
              <a:off x="6308698" y="3639748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raw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5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animBg="1"/>
      <p:bldP spid="237" grpId="0" animBg="1"/>
      <p:bldP spid="545" grpId="0" animBg="1"/>
      <p:bldP spid="167" grpId="0"/>
      <p:bldP spid="229" grpId="0" animBg="1"/>
      <p:bldP spid="2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Specificities (1/2)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No </a:t>
            </a:r>
            <a:r>
              <a:rPr lang="en-US" altLang="ja-JP" dirty="0"/>
              <a:t>“phrase-table”</a:t>
            </a:r>
          </a:p>
          <a:p>
            <a:pPr lvl="1"/>
            <a:r>
              <a:rPr lang="en-US" altLang="ja-JP" dirty="0" smtClean="0"/>
              <a:t>all translation </a:t>
            </a:r>
            <a:r>
              <a:rPr lang="en-US" altLang="ja-JP" dirty="0"/>
              <a:t>rules computed on-the-fly for each input</a:t>
            </a:r>
          </a:p>
          <a:p>
            <a:pPr lvl="1"/>
            <a:r>
              <a:rPr lang="en-US" altLang="ja-JP" dirty="0" smtClean="0"/>
              <a:t>cons</a:t>
            </a:r>
            <a:r>
              <a:rPr lang="en-US" altLang="ja-JP" dirty="0"/>
              <a:t>:</a:t>
            </a:r>
          </a:p>
          <a:p>
            <a:pPr lvl="2"/>
            <a:r>
              <a:rPr lang="en-US" altLang="ja-JP" dirty="0" smtClean="0"/>
              <a:t>possibly </a:t>
            </a:r>
            <a:r>
              <a:rPr lang="en-US" altLang="ja-JP" dirty="0"/>
              <a:t>slower (but not so slow)</a:t>
            </a:r>
          </a:p>
          <a:p>
            <a:pPr lvl="2"/>
            <a:r>
              <a:rPr lang="en-US" altLang="ja-JP" dirty="0" smtClean="0"/>
              <a:t>computing </a:t>
            </a:r>
            <a:r>
              <a:rPr lang="en-US" altLang="ja-JP" dirty="0"/>
              <a:t>significance/ sparse features more complicated</a:t>
            </a:r>
          </a:p>
          <a:p>
            <a:pPr lvl="1"/>
            <a:r>
              <a:rPr lang="en-US" altLang="ja-JP" dirty="0" smtClean="0"/>
              <a:t>pros</a:t>
            </a:r>
            <a:r>
              <a:rPr lang="en-US" altLang="ja-JP" dirty="0"/>
              <a:t>:</a:t>
            </a:r>
          </a:p>
          <a:p>
            <a:pPr lvl="2"/>
            <a:r>
              <a:rPr lang="en-US" altLang="ja-JP" dirty="0" smtClean="0"/>
              <a:t>full</a:t>
            </a:r>
            <a:r>
              <a:rPr lang="en-US" altLang="ja-JP" dirty="0"/>
              <a:t>-context available for </a:t>
            </a:r>
            <a:r>
              <a:rPr lang="en-US" altLang="ja-JP" dirty="0" smtClean="0"/>
              <a:t>computing </a:t>
            </a:r>
            <a:r>
              <a:rPr lang="en-US" altLang="ja-JP" dirty="0"/>
              <a:t>features</a:t>
            </a:r>
          </a:p>
          <a:p>
            <a:pPr lvl="2"/>
            <a:r>
              <a:rPr lang="en-US" altLang="ja-JP" dirty="0" smtClean="0"/>
              <a:t>no </a:t>
            </a:r>
            <a:r>
              <a:rPr lang="en-US" altLang="ja-JP" dirty="0"/>
              <a:t>limit on the size of matched rules</a:t>
            </a:r>
          </a:p>
          <a:p>
            <a:pPr lvl="2"/>
            <a:r>
              <a:rPr lang="en-US" altLang="ja-JP" dirty="0" smtClean="0"/>
              <a:t>possibility </a:t>
            </a:r>
            <a:r>
              <a:rPr lang="en-US" altLang="ja-JP" dirty="0"/>
              <a:t>to output perfect </a:t>
            </a:r>
            <a:r>
              <a:rPr lang="en-US" altLang="ja-JP" dirty="0" smtClean="0"/>
              <a:t>translation </a:t>
            </a:r>
            <a:r>
              <a:rPr lang="en-US" altLang="ja-JP" dirty="0"/>
              <a:t>when input is very similar to an </a:t>
            </a:r>
            <a:r>
              <a:rPr lang="en-US" altLang="ja-JP" dirty="0" smtClean="0"/>
              <a:t>example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420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Specificities </a:t>
            </a:r>
            <a:r>
              <a:rPr lang="en-US" altLang="ja-JP" dirty="0" smtClean="0"/>
              <a:t>(2/</a:t>
            </a:r>
            <a:r>
              <a:rPr lang="en-US" altLang="ja-JP" dirty="0"/>
              <a:t>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“</a:t>
            </a:r>
            <a:r>
              <a:rPr lang="en-US" altLang="ja-JP" dirty="0"/>
              <a:t>Flexible” </a:t>
            </a:r>
            <a:r>
              <a:rPr lang="en-US" altLang="ja-JP" dirty="0" smtClean="0"/>
              <a:t>translation </a:t>
            </a:r>
            <a:r>
              <a:rPr lang="en-US" altLang="ja-JP" dirty="0"/>
              <a:t>rules</a:t>
            </a:r>
          </a:p>
          <a:p>
            <a:pPr lvl="1"/>
            <a:r>
              <a:rPr lang="en-US" altLang="ja-JP" dirty="0" smtClean="0"/>
              <a:t>Optional </a:t>
            </a:r>
            <a:r>
              <a:rPr lang="en-US" altLang="ja-JP" dirty="0"/>
              <a:t>words</a:t>
            </a:r>
          </a:p>
          <a:p>
            <a:pPr lvl="1"/>
            <a:r>
              <a:rPr lang="en-US" altLang="ja-JP" dirty="0" smtClean="0"/>
              <a:t>Alternative insertion positions</a:t>
            </a:r>
            <a:endParaRPr lang="en-US" altLang="ja-JP" dirty="0"/>
          </a:p>
          <a:p>
            <a:pPr lvl="1"/>
            <a:r>
              <a:rPr lang="en-US" altLang="ja-JP" dirty="0" smtClean="0"/>
              <a:t>Decoder </a:t>
            </a:r>
            <a:r>
              <a:rPr lang="en-US" altLang="ja-JP" dirty="0"/>
              <a:t>can process flexible rules more efficiently than a long list of </a:t>
            </a:r>
            <a:r>
              <a:rPr lang="en-US" altLang="ja-JP" dirty="0" smtClean="0"/>
              <a:t>alternative </a:t>
            </a:r>
            <a:r>
              <a:rPr lang="en-US" altLang="ja-JP" dirty="0"/>
              <a:t>rules</a:t>
            </a:r>
          </a:p>
          <a:p>
            <a:pPr lvl="2"/>
            <a:r>
              <a:rPr lang="en-US" altLang="ja-JP" dirty="0" smtClean="0"/>
              <a:t>some </a:t>
            </a:r>
            <a:r>
              <a:rPr lang="en-US" altLang="ja-JP" dirty="0"/>
              <a:t>“flexible rules” may actually encode </a:t>
            </a:r>
            <a:r>
              <a:rPr lang="en-US" altLang="ja-JP" dirty="0" smtClean="0"/>
              <a:t>&gt; millions </a:t>
            </a:r>
            <a:r>
              <a:rPr lang="en-US" altLang="ja-JP" dirty="0"/>
              <a:t>of “standard rules”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454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35"/>
          <p:cNvGrpSpPr/>
          <p:nvPr/>
        </p:nvGrpSpPr>
        <p:grpSpPr>
          <a:xfrm>
            <a:off x="686559" y="1646583"/>
            <a:ext cx="7259851" cy="3349219"/>
            <a:chOff x="29950" y="1948657"/>
            <a:chExt cx="7259851" cy="3349219"/>
          </a:xfrm>
        </p:grpSpPr>
        <p:sp>
          <p:nvSpPr>
            <p:cNvPr id="537" name="フリーフォーム 536"/>
            <p:cNvSpPr/>
            <p:nvPr/>
          </p:nvSpPr>
          <p:spPr>
            <a:xfrm>
              <a:off x="2095498" y="1948657"/>
              <a:ext cx="1805784" cy="2699543"/>
            </a:xfrm>
            <a:custGeom>
              <a:avLst/>
              <a:gdLst>
                <a:gd name="connsiteX0" fmla="*/ 574675 w 1624012"/>
                <a:gd name="connsiteY0" fmla="*/ 2697162 h 2793999"/>
                <a:gd name="connsiteX1" fmla="*/ 155575 w 1624012"/>
                <a:gd name="connsiteY1" fmla="*/ 2763837 h 2793999"/>
                <a:gd name="connsiteX2" fmla="*/ 22225 w 1624012"/>
                <a:gd name="connsiteY2" fmla="*/ 2516187 h 2793999"/>
                <a:gd name="connsiteX3" fmla="*/ 288925 w 1624012"/>
                <a:gd name="connsiteY3" fmla="*/ 1916112 h 2793999"/>
                <a:gd name="connsiteX4" fmla="*/ 460375 w 1624012"/>
                <a:gd name="connsiteY4" fmla="*/ 896937 h 2793999"/>
                <a:gd name="connsiteX5" fmla="*/ 565150 w 1624012"/>
                <a:gd name="connsiteY5" fmla="*/ 230187 h 2793999"/>
                <a:gd name="connsiteX6" fmla="*/ 860425 w 1624012"/>
                <a:gd name="connsiteY6" fmla="*/ 20637 h 2793999"/>
                <a:gd name="connsiteX7" fmla="*/ 1241425 w 1624012"/>
                <a:gd name="connsiteY7" fmla="*/ 106362 h 2793999"/>
                <a:gd name="connsiteX8" fmla="*/ 1250950 w 1624012"/>
                <a:gd name="connsiteY8" fmla="*/ 334962 h 2793999"/>
                <a:gd name="connsiteX9" fmla="*/ 993775 w 1624012"/>
                <a:gd name="connsiteY9" fmla="*/ 373062 h 2793999"/>
                <a:gd name="connsiteX10" fmla="*/ 784225 w 1624012"/>
                <a:gd name="connsiteY10" fmla="*/ 468312 h 2793999"/>
                <a:gd name="connsiteX11" fmla="*/ 841375 w 1624012"/>
                <a:gd name="connsiteY11" fmla="*/ 830262 h 2793999"/>
                <a:gd name="connsiteX12" fmla="*/ 860425 w 1624012"/>
                <a:gd name="connsiteY12" fmla="*/ 1363662 h 2793999"/>
                <a:gd name="connsiteX13" fmla="*/ 1317625 w 1624012"/>
                <a:gd name="connsiteY13" fmla="*/ 1554162 h 2793999"/>
                <a:gd name="connsiteX14" fmla="*/ 1603375 w 1624012"/>
                <a:gd name="connsiteY14" fmla="*/ 1611312 h 2793999"/>
                <a:gd name="connsiteX15" fmla="*/ 1441450 w 1624012"/>
                <a:gd name="connsiteY15" fmla="*/ 1916112 h 2793999"/>
                <a:gd name="connsiteX16" fmla="*/ 1050925 w 1624012"/>
                <a:gd name="connsiteY16" fmla="*/ 2259012 h 2793999"/>
                <a:gd name="connsiteX17" fmla="*/ 727075 w 1624012"/>
                <a:gd name="connsiteY17" fmla="*/ 2592387 h 2793999"/>
                <a:gd name="connsiteX0" fmla="*/ 574675 w 1624012"/>
                <a:gd name="connsiteY0" fmla="*/ 2697162 h 2793999"/>
                <a:gd name="connsiteX1" fmla="*/ 155575 w 1624012"/>
                <a:gd name="connsiteY1" fmla="*/ 2763837 h 2793999"/>
                <a:gd name="connsiteX2" fmla="*/ 22225 w 1624012"/>
                <a:gd name="connsiteY2" fmla="*/ 2516187 h 2793999"/>
                <a:gd name="connsiteX3" fmla="*/ 288925 w 1624012"/>
                <a:gd name="connsiteY3" fmla="*/ 1916112 h 2793999"/>
                <a:gd name="connsiteX4" fmla="*/ 460375 w 1624012"/>
                <a:gd name="connsiteY4" fmla="*/ 896937 h 2793999"/>
                <a:gd name="connsiteX5" fmla="*/ 565150 w 1624012"/>
                <a:gd name="connsiteY5" fmla="*/ 230187 h 2793999"/>
                <a:gd name="connsiteX6" fmla="*/ 860425 w 1624012"/>
                <a:gd name="connsiteY6" fmla="*/ 20637 h 2793999"/>
                <a:gd name="connsiteX7" fmla="*/ 1241425 w 1624012"/>
                <a:gd name="connsiteY7" fmla="*/ 106362 h 2793999"/>
                <a:gd name="connsiteX8" fmla="*/ 1250950 w 1624012"/>
                <a:gd name="connsiteY8" fmla="*/ 334962 h 2793999"/>
                <a:gd name="connsiteX9" fmla="*/ 993775 w 1624012"/>
                <a:gd name="connsiteY9" fmla="*/ 373062 h 2793999"/>
                <a:gd name="connsiteX10" fmla="*/ 784225 w 1624012"/>
                <a:gd name="connsiteY10" fmla="*/ 468312 h 2793999"/>
                <a:gd name="connsiteX11" fmla="*/ 841375 w 1624012"/>
                <a:gd name="connsiteY11" fmla="*/ 830262 h 2793999"/>
                <a:gd name="connsiteX12" fmla="*/ 860425 w 1624012"/>
                <a:gd name="connsiteY12" fmla="*/ 1363662 h 2793999"/>
                <a:gd name="connsiteX13" fmla="*/ 1317625 w 1624012"/>
                <a:gd name="connsiteY13" fmla="*/ 1554162 h 2793999"/>
                <a:gd name="connsiteX14" fmla="*/ 1603375 w 1624012"/>
                <a:gd name="connsiteY14" fmla="*/ 1611312 h 2793999"/>
                <a:gd name="connsiteX15" fmla="*/ 1441450 w 1624012"/>
                <a:gd name="connsiteY15" fmla="*/ 1916112 h 2793999"/>
                <a:gd name="connsiteX16" fmla="*/ 1050925 w 1624012"/>
                <a:gd name="connsiteY16" fmla="*/ 2259012 h 2793999"/>
                <a:gd name="connsiteX17" fmla="*/ 727075 w 1624012"/>
                <a:gd name="connsiteY17" fmla="*/ 2592387 h 2793999"/>
                <a:gd name="connsiteX18" fmla="*/ 574675 w 1624012"/>
                <a:gd name="connsiteY18" fmla="*/ 2697162 h 2793999"/>
                <a:gd name="connsiteX0" fmla="*/ 574675 w 1624012"/>
                <a:gd name="connsiteY0" fmla="*/ 2697162 h 2793999"/>
                <a:gd name="connsiteX1" fmla="*/ 155575 w 1624012"/>
                <a:gd name="connsiteY1" fmla="*/ 2763837 h 2793999"/>
                <a:gd name="connsiteX2" fmla="*/ 22225 w 1624012"/>
                <a:gd name="connsiteY2" fmla="*/ 2516187 h 2793999"/>
                <a:gd name="connsiteX3" fmla="*/ 288925 w 1624012"/>
                <a:gd name="connsiteY3" fmla="*/ 1916112 h 2793999"/>
                <a:gd name="connsiteX4" fmla="*/ 460375 w 1624012"/>
                <a:gd name="connsiteY4" fmla="*/ 896937 h 2793999"/>
                <a:gd name="connsiteX5" fmla="*/ 565150 w 1624012"/>
                <a:gd name="connsiteY5" fmla="*/ 230187 h 2793999"/>
                <a:gd name="connsiteX6" fmla="*/ 860425 w 1624012"/>
                <a:gd name="connsiteY6" fmla="*/ 20637 h 2793999"/>
                <a:gd name="connsiteX7" fmla="*/ 1241425 w 1624012"/>
                <a:gd name="connsiteY7" fmla="*/ 106362 h 2793999"/>
                <a:gd name="connsiteX8" fmla="*/ 1250950 w 1624012"/>
                <a:gd name="connsiteY8" fmla="*/ 334962 h 2793999"/>
                <a:gd name="connsiteX9" fmla="*/ 993775 w 1624012"/>
                <a:gd name="connsiteY9" fmla="*/ 373062 h 2793999"/>
                <a:gd name="connsiteX10" fmla="*/ 784225 w 1624012"/>
                <a:gd name="connsiteY10" fmla="*/ 468312 h 2793999"/>
                <a:gd name="connsiteX11" fmla="*/ 841375 w 1624012"/>
                <a:gd name="connsiteY11" fmla="*/ 830262 h 2793999"/>
                <a:gd name="connsiteX12" fmla="*/ 860425 w 1624012"/>
                <a:gd name="connsiteY12" fmla="*/ 1363662 h 2793999"/>
                <a:gd name="connsiteX13" fmla="*/ 1317625 w 1624012"/>
                <a:gd name="connsiteY13" fmla="*/ 1554162 h 2793999"/>
                <a:gd name="connsiteX14" fmla="*/ 1603375 w 1624012"/>
                <a:gd name="connsiteY14" fmla="*/ 1611312 h 2793999"/>
                <a:gd name="connsiteX15" fmla="*/ 1441450 w 1624012"/>
                <a:gd name="connsiteY15" fmla="*/ 1916112 h 2793999"/>
                <a:gd name="connsiteX16" fmla="*/ 1050925 w 1624012"/>
                <a:gd name="connsiteY16" fmla="*/ 2259012 h 2793999"/>
                <a:gd name="connsiteX17" fmla="*/ 574675 w 1624012"/>
                <a:gd name="connsiteY17" fmla="*/ 2697162 h 2793999"/>
                <a:gd name="connsiteX0" fmla="*/ 574675 w 1604957"/>
                <a:gd name="connsiteY0" fmla="*/ 2697162 h 2793999"/>
                <a:gd name="connsiteX1" fmla="*/ 155575 w 1604957"/>
                <a:gd name="connsiteY1" fmla="*/ 2763837 h 2793999"/>
                <a:gd name="connsiteX2" fmla="*/ 22225 w 1604957"/>
                <a:gd name="connsiteY2" fmla="*/ 2516187 h 2793999"/>
                <a:gd name="connsiteX3" fmla="*/ 288925 w 1604957"/>
                <a:gd name="connsiteY3" fmla="*/ 1916112 h 2793999"/>
                <a:gd name="connsiteX4" fmla="*/ 460375 w 1604957"/>
                <a:gd name="connsiteY4" fmla="*/ 896937 h 2793999"/>
                <a:gd name="connsiteX5" fmla="*/ 565150 w 1604957"/>
                <a:gd name="connsiteY5" fmla="*/ 230187 h 2793999"/>
                <a:gd name="connsiteX6" fmla="*/ 860425 w 1604957"/>
                <a:gd name="connsiteY6" fmla="*/ 20637 h 2793999"/>
                <a:gd name="connsiteX7" fmla="*/ 1241425 w 1604957"/>
                <a:gd name="connsiteY7" fmla="*/ 106362 h 2793999"/>
                <a:gd name="connsiteX8" fmla="*/ 1250950 w 1604957"/>
                <a:gd name="connsiteY8" fmla="*/ 334962 h 2793999"/>
                <a:gd name="connsiteX9" fmla="*/ 993775 w 1604957"/>
                <a:gd name="connsiteY9" fmla="*/ 373062 h 2793999"/>
                <a:gd name="connsiteX10" fmla="*/ 784225 w 1604957"/>
                <a:gd name="connsiteY10" fmla="*/ 468312 h 2793999"/>
                <a:gd name="connsiteX11" fmla="*/ 841375 w 1604957"/>
                <a:gd name="connsiteY11" fmla="*/ 830262 h 2793999"/>
                <a:gd name="connsiteX12" fmla="*/ 860425 w 1604957"/>
                <a:gd name="connsiteY12" fmla="*/ 1363662 h 2793999"/>
                <a:gd name="connsiteX13" fmla="*/ 1317625 w 1604957"/>
                <a:gd name="connsiteY13" fmla="*/ 1554162 h 2793999"/>
                <a:gd name="connsiteX14" fmla="*/ 1584320 w 1604957"/>
                <a:gd name="connsiteY14" fmla="*/ 1658938 h 2793999"/>
                <a:gd name="connsiteX15" fmla="*/ 1441450 w 1604957"/>
                <a:gd name="connsiteY15" fmla="*/ 1916112 h 2793999"/>
                <a:gd name="connsiteX16" fmla="*/ 1050925 w 1604957"/>
                <a:gd name="connsiteY16" fmla="*/ 2259012 h 2793999"/>
                <a:gd name="connsiteX17" fmla="*/ 574675 w 1604957"/>
                <a:gd name="connsiteY17" fmla="*/ 2697162 h 2793999"/>
                <a:gd name="connsiteX0" fmla="*/ 574675 w 1604957"/>
                <a:gd name="connsiteY0" fmla="*/ 2697162 h 2793999"/>
                <a:gd name="connsiteX1" fmla="*/ 155575 w 1604957"/>
                <a:gd name="connsiteY1" fmla="*/ 2763837 h 2793999"/>
                <a:gd name="connsiteX2" fmla="*/ 22225 w 1604957"/>
                <a:gd name="connsiteY2" fmla="*/ 2516187 h 2793999"/>
                <a:gd name="connsiteX3" fmla="*/ 288925 w 1604957"/>
                <a:gd name="connsiteY3" fmla="*/ 1916112 h 2793999"/>
                <a:gd name="connsiteX4" fmla="*/ 460375 w 1604957"/>
                <a:gd name="connsiteY4" fmla="*/ 896937 h 2793999"/>
                <a:gd name="connsiteX5" fmla="*/ 565150 w 1604957"/>
                <a:gd name="connsiteY5" fmla="*/ 230187 h 2793999"/>
                <a:gd name="connsiteX6" fmla="*/ 860425 w 1604957"/>
                <a:gd name="connsiteY6" fmla="*/ 20637 h 2793999"/>
                <a:gd name="connsiteX7" fmla="*/ 1241425 w 1604957"/>
                <a:gd name="connsiteY7" fmla="*/ 106362 h 2793999"/>
                <a:gd name="connsiteX8" fmla="*/ 1250950 w 1604957"/>
                <a:gd name="connsiteY8" fmla="*/ 334962 h 2793999"/>
                <a:gd name="connsiteX9" fmla="*/ 993775 w 1604957"/>
                <a:gd name="connsiteY9" fmla="*/ 373062 h 2793999"/>
                <a:gd name="connsiteX10" fmla="*/ 784225 w 1604957"/>
                <a:gd name="connsiteY10" fmla="*/ 468312 h 2793999"/>
                <a:gd name="connsiteX11" fmla="*/ 784225 w 1604957"/>
                <a:gd name="connsiteY11" fmla="*/ 830262 h 2793999"/>
                <a:gd name="connsiteX12" fmla="*/ 860425 w 1604957"/>
                <a:gd name="connsiteY12" fmla="*/ 1363662 h 2793999"/>
                <a:gd name="connsiteX13" fmla="*/ 1317625 w 1604957"/>
                <a:gd name="connsiteY13" fmla="*/ 1554162 h 2793999"/>
                <a:gd name="connsiteX14" fmla="*/ 1584320 w 1604957"/>
                <a:gd name="connsiteY14" fmla="*/ 1658938 h 2793999"/>
                <a:gd name="connsiteX15" fmla="*/ 1441450 w 1604957"/>
                <a:gd name="connsiteY15" fmla="*/ 1916112 h 2793999"/>
                <a:gd name="connsiteX16" fmla="*/ 1050925 w 1604957"/>
                <a:gd name="connsiteY16" fmla="*/ 2259012 h 2793999"/>
                <a:gd name="connsiteX17" fmla="*/ 574675 w 1604957"/>
                <a:gd name="connsiteY17" fmla="*/ 2697162 h 2793999"/>
                <a:gd name="connsiteX0" fmla="*/ 574675 w 1547807"/>
                <a:gd name="connsiteY0" fmla="*/ 2697162 h 2793999"/>
                <a:gd name="connsiteX1" fmla="*/ 155575 w 1547807"/>
                <a:gd name="connsiteY1" fmla="*/ 2763837 h 2793999"/>
                <a:gd name="connsiteX2" fmla="*/ 22225 w 1547807"/>
                <a:gd name="connsiteY2" fmla="*/ 2516187 h 2793999"/>
                <a:gd name="connsiteX3" fmla="*/ 288925 w 1547807"/>
                <a:gd name="connsiteY3" fmla="*/ 1916112 h 2793999"/>
                <a:gd name="connsiteX4" fmla="*/ 460375 w 1547807"/>
                <a:gd name="connsiteY4" fmla="*/ 896937 h 2793999"/>
                <a:gd name="connsiteX5" fmla="*/ 565150 w 1547807"/>
                <a:gd name="connsiteY5" fmla="*/ 230187 h 2793999"/>
                <a:gd name="connsiteX6" fmla="*/ 860425 w 1547807"/>
                <a:gd name="connsiteY6" fmla="*/ 20637 h 2793999"/>
                <a:gd name="connsiteX7" fmla="*/ 1241425 w 1547807"/>
                <a:gd name="connsiteY7" fmla="*/ 106362 h 2793999"/>
                <a:gd name="connsiteX8" fmla="*/ 1250950 w 1547807"/>
                <a:gd name="connsiteY8" fmla="*/ 334962 h 2793999"/>
                <a:gd name="connsiteX9" fmla="*/ 993775 w 1547807"/>
                <a:gd name="connsiteY9" fmla="*/ 373062 h 2793999"/>
                <a:gd name="connsiteX10" fmla="*/ 784225 w 1547807"/>
                <a:gd name="connsiteY10" fmla="*/ 468312 h 2793999"/>
                <a:gd name="connsiteX11" fmla="*/ 784225 w 1547807"/>
                <a:gd name="connsiteY11" fmla="*/ 830262 h 2793999"/>
                <a:gd name="connsiteX12" fmla="*/ 860425 w 1547807"/>
                <a:gd name="connsiteY12" fmla="*/ 1363662 h 2793999"/>
                <a:gd name="connsiteX13" fmla="*/ 1317625 w 1547807"/>
                <a:gd name="connsiteY13" fmla="*/ 1554162 h 2793999"/>
                <a:gd name="connsiteX14" fmla="*/ 1527170 w 1547807"/>
                <a:gd name="connsiteY14" fmla="*/ 1658938 h 2793999"/>
                <a:gd name="connsiteX15" fmla="*/ 1441450 w 1547807"/>
                <a:gd name="connsiteY15" fmla="*/ 1916112 h 2793999"/>
                <a:gd name="connsiteX16" fmla="*/ 1050925 w 1547807"/>
                <a:gd name="connsiteY16" fmla="*/ 2259012 h 2793999"/>
                <a:gd name="connsiteX17" fmla="*/ 574675 w 1547807"/>
                <a:gd name="connsiteY17" fmla="*/ 2697162 h 2793999"/>
                <a:gd name="connsiteX0" fmla="*/ 574675 w 1547807"/>
                <a:gd name="connsiteY0" fmla="*/ 2697162 h 2793999"/>
                <a:gd name="connsiteX1" fmla="*/ 155575 w 1547807"/>
                <a:gd name="connsiteY1" fmla="*/ 2763837 h 2793999"/>
                <a:gd name="connsiteX2" fmla="*/ 22225 w 1547807"/>
                <a:gd name="connsiteY2" fmla="*/ 2516187 h 2793999"/>
                <a:gd name="connsiteX3" fmla="*/ 288925 w 1547807"/>
                <a:gd name="connsiteY3" fmla="*/ 1916112 h 2793999"/>
                <a:gd name="connsiteX4" fmla="*/ 536575 w 1547807"/>
                <a:gd name="connsiteY4" fmla="*/ 896937 h 2793999"/>
                <a:gd name="connsiteX5" fmla="*/ 565150 w 1547807"/>
                <a:gd name="connsiteY5" fmla="*/ 230187 h 2793999"/>
                <a:gd name="connsiteX6" fmla="*/ 860425 w 1547807"/>
                <a:gd name="connsiteY6" fmla="*/ 20637 h 2793999"/>
                <a:gd name="connsiteX7" fmla="*/ 1241425 w 1547807"/>
                <a:gd name="connsiteY7" fmla="*/ 106362 h 2793999"/>
                <a:gd name="connsiteX8" fmla="*/ 1250950 w 1547807"/>
                <a:gd name="connsiteY8" fmla="*/ 334962 h 2793999"/>
                <a:gd name="connsiteX9" fmla="*/ 993775 w 1547807"/>
                <a:gd name="connsiteY9" fmla="*/ 373062 h 2793999"/>
                <a:gd name="connsiteX10" fmla="*/ 784225 w 1547807"/>
                <a:gd name="connsiteY10" fmla="*/ 468312 h 2793999"/>
                <a:gd name="connsiteX11" fmla="*/ 784225 w 1547807"/>
                <a:gd name="connsiteY11" fmla="*/ 830262 h 2793999"/>
                <a:gd name="connsiteX12" fmla="*/ 860425 w 1547807"/>
                <a:gd name="connsiteY12" fmla="*/ 1363662 h 2793999"/>
                <a:gd name="connsiteX13" fmla="*/ 1317625 w 1547807"/>
                <a:gd name="connsiteY13" fmla="*/ 1554162 h 2793999"/>
                <a:gd name="connsiteX14" fmla="*/ 1527170 w 1547807"/>
                <a:gd name="connsiteY14" fmla="*/ 1658938 h 2793999"/>
                <a:gd name="connsiteX15" fmla="*/ 1441450 w 1547807"/>
                <a:gd name="connsiteY15" fmla="*/ 1916112 h 2793999"/>
                <a:gd name="connsiteX16" fmla="*/ 1050925 w 1547807"/>
                <a:gd name="connsiteY16" fmla="*/ 2259012 h 2793999"/>
                <a:gd name="connsiteX17" fmla="*/ 574675 w 1547807"/>
                <a:gd name="connsiteY17" fmla="*/ 2697162 h 2793999"/>
                <a:gd name="connsiteX0" fmla="*/ 585788 w 1558920"/>
                <a:gd name="connsiteY0" fmla="*/ 2697162 h 2793999"/>
                <a:gd name="connsiteX1" fmla="*/ 166688 w 1558920"/>
                <a:gd name="connsiteY1" fmla="*/ 2763837 h 2793999"/>
                <a:gd name="connsiteX2" fmla="*/ 33338 w 1558920"/>
                <a:gd name="connsiteY2" fmla="*/ 2516187 h 2793999"/>
                <a:gd name="connsiteX3" fmla="*/ 366713 w 1558920"/>
                <a:gd name="connsiteY3" fmla="*/ 1916112 h 2793999"/>
                <a:gd name="connsiteX4" fmla="*/ 547688 w 1558920"/>
                <a:gd name="connsiteY4" fmla="*/ 896937 h 2793999"/>
                <a:gd name="connsiteX5" fmla="*/ 576263 w 1558920"/>
                <a:gd name="connsiteY5" fmla="*/ 230187 h 2793999"/>
                <a:gd name="connsiteX6" fmla="*/ 871538 w 1558920"/>
                <a:gd name="connsiteY6" fmla="*/ 20637 h 2793999"/>
                <a:gd name="connsiteX7" fmla="*/ 1252538 w 1558920"/>
                <a:gd name="connsiteY7" fmla="*/ 106362 h 2793999"/>
                <a:gd name="connsiteX8" fmla="*/ 1262063 w 1558920"/>
                <a:gd name="connsiteY8" fmla="*/ 334962 h 2793999"/>
                <a:gd name="connsiteX9" fmla="*/ 1004888 w 1558920"/>
                <a:gd name="connsiteY9" fmla="*/ 373062 h 2793999"/>
                <a:gd name="connsiteX10" fmla="*/ 795338 w 1558920"/>
                <a:gd name="connsiteY10" fmla="*/ 468312 h 2793999"/>
                <a:gd name="connsiteX11" fmla="*/ 795338 w 1558920"/>
                <a:gd name="connsiteY11" fmla="*/ 830262 h 2793999"/>
                <a:gd name="connsiteX12" fmla="*/ 871538 w 1558920"/>
                <a:gd name="connsiteY12" fmla="*/ 1363662 h 2793999"/>
                <a:gd name="connsiteX13" fmla="*/ 1328738 w 1558920"/>
                <a:gd name="connsiteY13" fmla="*/ 1554162 h 2793999"/>
                <a:gd name="connsiteX14" fmla="*/ 1538283 w 1558920"/>
                <a:gd name="connsiteY14" fmla="*/ 1658938 h 2793999"/>
                <a:gd name="connsiteX15" fmla="*/ 1452563 w 1558920"/>
                <a:gd name="connsiteY15" fmla="*/ 1916112 h 2793999"/>
                <a:gd name="connsiteX16" fmla="*/ 1062038 w 1558920"/>
                <a:gd name="connsiteY16" fmla="*/ 2259012 h 2793999"/>
                <a:gd name="connsiteX17" fmla="*/ 585788 w 1558920"/>
                <a:gd name="connsiteY17" fmla="*/ 2697162 h 2793999"/>
                <a:gd name="connsiteX0" fmla="*/ 528638 w 1501770"/>
                <a:gd name="connsiteY0" fmla="*/ 2697162 h 2794000"/>
                <a:gd name="connsiteX1" fmla="*/ 109538 w 1501770"/>
                <a:gd name="connsiteY1" fmla="*/ 2763837 h 2794000"/>
                <a:gd name="connsiteX2" fmla="*/ 33338 w 1501770"/>
                <a:gd name="connsiteY2" fmla="*/ 2516187 h 2794000"/>
                <a:gd name="connsiteX3" fmla="*/ 309563 w 1501770"/>
                <a:gd name="connsiteY3" fmla="*/ 1916112 h 2794000"/>
                <a:gd name="connsiteX4" fmla="*/ 490538 w 1501770"/>
                <a:gd name="connsiteY4" fmla="*/ 896937 h 2794000"/>
                <a:gd name="connsiteX5" fmla="*/ 519113 w 1501770"/>
                <a:gd name="connsiteY5" fmla="*/ 230187 h 2794000"/>
                <a:gd name="connsiteX6" fmla="*/ 814388 w 1501770"/>
                <a:gd name="connsiteY6" fmla="*/ 20637 h 2794000"/>
                <a:gd name="connsiteX7" fmla="*/ 1195388 w 1501770"/>
                <a:gd name="connsiteY7" fmla="*/ 106362 h 2794000"/>
                <a:gd name="connsiteX8" fmla="*/ 1204913 w 1501770"/>
                <a:gd name="connsiteY8" fmla="*/ 334962 h 2794000"/>
                <a:gd name="connsiteX9" fmla="*/ 947738 w 1501770"/>
                <a:gd name="connsiteY9" fmla="*/ 373062 h 2794000"/>
                <a:gd name="connsiteX10" fmla="*/ 738188 w 1501770"/>
                <a:gd name="connsiteY10" fmla="*/ 468312 h 2794000"/>
                <a:gd name="connsiteX11" fmla="*/ 738188 w 1501770"/>
                <a:gd name="connsiteY11" fmla="*/ 830262 h 2794000"/>
                <a:gd name="connsiteX12" fmla="*/ 814388 w 1501770"/>
                <a:gd name="connsiteY12" fmla="*/ 1363662 h 2794000"/>
                <a:gd name="connsiteX13" fmla="*/ 1271588 w 1501770"/>
                <a:gd name="connsiteY13" fmla="*/ 1554162 h 2794000"/>
                <a:gd name="connsiteX14" fmla="*/ 1481133 w 1501770"/>
                <a:gd name="connsiteY14" fmla="*/ 1658938 h 2794000"/>
                <a:gd name="connsiteX15" fmla="*/ 1395413 w 1501770"/>
                <a:gd name="connsiteY15" fmla="*/ 1916112 h 2794000"/>
                <a:gd name="connsiteX16" fmla="*/ 1004888 w 1501770"/>
                <a:gd name="connsiteY16" fmla="*/ 2259012 h 2794000"/>
                <a:gd name="connsiteX17" fmla="*/ 528638 w 1501770"/>
                <a:gd name="connsiteY17" fmla="*/ 2697162 h 2794000"/>
                <a:gd name="connsiteX0" fmla="*/ 528637 w 1501769"/>
                <a:gd name="connsiteY0" fmla="*/ 2697162 h 2771774"/>
                <a:gd name="connsiteX1" fmla="*/ 109537 w 1501769"/>
                <a:gd name="connsiteY1" fmla="*/ 2706687 h 2771774"/>
                <a:gd name="connsiteX2" fmla="*/ 33337 w 1501769"/>
                <a:gd name="connsiteY2" fmla="*/ 2516187 h 2771774"/>
                <a:gd name="connsiteX3" fmla="*/ 309562 w 1501769"/>
                <a:gd name="connsiteY3" fmla="*/ 1916112 h 2771774"/>
                <a:gd name="connsiteX4" fmla="*/ 490537 w 1501769"/>
                <a:gd name="connsiteY4" fmla="*/ 896937 h 2771774"/>
                <a:gd name="connsiteX5" fmla="*/ 519112 w 1501769"/>
                <a:gd name="connsiteY5" fmla="*/ 230187 h 2771774"/>
                <a:gd name="connsiteX6" fmla="*/ 814387 w 1501769"/>
                <a:gd name="connsiteY6" fmla="*/ 20637 h 2771774"/>
                <a:gd name="connsiteX7" fmla="*/ 1195387 w 1501769"/>
                <a:gd name="connsiteY7" fmla="*/ 106362 h 2771774"/>
                <a:gd name="connsiteX8" fmla="*/ 1204912 w 1501769"/>
                <a:gd name="connsiteY8" fmla="*/ 334962 h 2771774"/>
                <a:gd name="connsiteX9" fmla="*/ 947737 w 1501769"/>
                <a:gd name="connsiteY9" fmla="*/ 373062 h 2771774"/>
                <a:gd name="connsiteX10" fmla="*/ 738187 w 1501769"/>
                <a:gd name="connsiteY10" fmla="*/ 468312 h 2771774"/>
                <a:gd name="connsiteX11" fmla="*/ 738187 w 1501769"/>
                <a:gd name="connsiteY11" fmla="*/ 830262 h 2771774"/>
                <a:gd name="connsiteX12" fmla="*/ 814387 w 1501769"/>
                <a:gd name="connsiteY12" fmla="*/ 1363662 h 2771774"/>
                <a:gd name="connsiteX13" fmla="*/ 1271587 w 1501769"/>
                <a:gd name="connsiteY13" fmla="*/ 1554162 h 2771774"/>
                <a:gd name="connsiteX14" fmla="*/ 1481132 w 1501769"/>
                <a:gd name="connsiteY14" fmla="*/ 1658938 h 2771774"/>
                <a:gd name="connsiteX15" fmla="*/ 1395412 w 1501769"/>
                <a:gd name="connsiteY15" fmla="*/ 1916112 h 2771774"/>
                <a:gd name="connsiteX16" fmla="*/ 1004887 w 1501769"/>
                <a:gd name="connsiteY16" fmla="*/ 2259012 h 2771774"/>
                <a:gd name="connsiteX17" fmla="*/ 528637 w 1501769"/>
                <a:gd name="connsiteY17" fmla="*/ 2697162 h 2771774"/>
                <a:gd name="connsiteX0" fmla="*/ 528637 w 1501769"/>
                <a:gd name="connsiteY0" fmla="*/ 2635249 h 2726531"/>
                <a:gd name="connsiteX1" fmla="*/ 109537 w 1501769"/>
                <a:gd name="connsiteY1" fmla="*/ 2706687 h 2726531"/>
                <a:gd name="connsiteX2" fmla="*/ 33337 w 1501769"/>
                <a:gd name="connsiteY2" fmla="*/ 2516187 h 2726531"/>
                <a:gd name="connsiteX3" fmla="*/ 309562 w 1501769"/>
                <a:gd name="connsiteY3" fmla="*/ 1916112 h 2726531"/>
                <a:gd name="connsiteX4" fmla="*/ 490537 w 1501769"/>
                <a:gd name="connsiteY4" fmla="*/ 896937 h 2726531"/>
                <a:gd name="connsiteX5" fmla="*/ 519112 w 1501769"/>
                <a:gd name="connsiteY5" fmla="*/ 230187 h 2726531"/>
                <a:gd name="connsiteX6" fmla="*/ 814387 w 1501769"/>
                <a:gd name="connsiteY6" fmla="*/ 20637 h 2726531"/>
                <a:gd name="connsiteX7" fmla="*/ 1195387 w 1501769"/>
                <a:gd name="connsiteY7" fmla="*/ 106362 h 2726531"/>
                <a:gd name="connsiteX8" fmla="*/ 1204912 w 1501769"/>
                <a:gd name="connsiteY8" fmla="*/ 334962 h 2726531"/>
                <a:gd name="connsiteX9" fmla="*/ 947737 w 1501769"/>
                <a:gd name="connsiteY9" fmla="*/ 373062 h 2726531"/>
                <a:gd name="connsiteX10" fmla="*/ 738187 w 1501769"/>
                <a:gd name="connsiteY10" fmla="*/ 468312 h 2726531"/>
                <a:gd name="connsiteX11" fmla="*/ 738187 w 1501769"/>
                <a:gd name="connsiteY11" fmla="*/ 830262 h 2726531"/>
                <a:gd name="connsiteX12" fmla="*/ 814387 w 1501769"/>
                <a:gd name="connsiteY12" fmla="*/ 1363662 h 2726531"/>
                <a:gd name="connsiteX13" fmla="*/ 1271587 w 1501769"/>
                <a:gd name="connsiteY13" fmla="*/ 1554162 h 2726531"/>
                <a:gd name="connsiteX14" fmla="*/ 1481132 w 1501769"/>
                <a:gd name="connsiteY14" fmla="*/ 1658938 h 2726531"/>
                <a:gd name="connsiteX15" fmla="*/ 1395412 w 1501769"/>
                <a:gd name="connsiteY15" fmla="*/ 1916112 h 2726531"/>
                <a:gd name="connsiteX16" fmla="*/ 1004887 w 1501769"/>
                <a:gd name="connsiteY16" fmla="*/ 2259012 h 2726531"/>
                <a:gd name="connsiteX17" fmla="*/ 528637 w 1501769"/>
                <a:gd name="connsiteY17" fmla="*/ 2635249 h 2726531"/>
                <a:gd name="connsiteX0" fmla="*/ 528637 w 1501769"/>
                <a:gd name="connsiteY0" fmla="*/ 2635249 h 2726531"/>
                <a:gd name="connsiteX1" fmla="*/ 109537 w 1501769"/>
                <a:gd name="connsiteY1" fmla="*/ 2706687 h 2726531"/>
                <a:gd name="connsiteX2" fmla="*/ 33337 w 1501769"/>
                <a:gd name="connsiteY2" fmla="*/ 2516187 h 2726531"/>
                <a:gd name="connsiteX3" fmla="*/ 309562 w 1501769"/>
                <a:gd name="connsiteY3" fmla="*/ 1916112 h 2726531"/>
                <a:gd name="connsiteX4" fmla="*/ 490537 w 1501769"/>
                <a:gd name="connsiteY4" fmla="*/ 896937 h 2726531"/>
                <a:gd name="connsiteX5" fmla="*/ 519112 w 1501769"/>
                <a:gd name="connsiteY5" fmla="*/ 230187 h 2726531"/>
                <a:gd name="connsiteX6" fmla="*/ 814387 w 1501769"/>
                <a:gd name="connsiteY6" fmla="*/ 20637 h 2726531"/>
                <a:gd name="connsiteX7" fmla="*/ 1195387 w 1501769"/>
                <a:gd name="connsiteY7" fmla="*/ 106362 h 2726531"/>
                <a:gd name="connsiteX8" fmla="*/ 1204912 w 1501769"/>
                <a:gd name="connsiteY8" fmla="*/ 334962 h 2726531"/>
                <a:gd name="connsiteX9" fmla="*/ 947737 w 1501769"/>
                <a:gd name="connsiteY9" fmla="*/ 373062 h 2726531"/>
                <a:gd name="connsiteX10" fmla="*/ 800100 w 1501769"/>
                <a:gd name="connsiteY10" fmla="*/ 468312 h 2726531"/>
                <a:gd name="connsiteX11" fmla="*/ 738187 w 1501769"/>
                <a:gd name="connsiteY11" fmla="*/ 830262 h 2726531"/>
                <a:gd name="connsiteX12" fmla="*/ 814387 w 1501769"/>
                <a:gd name="connsiteY12" fmla="*/ 1363662 h 2726531"/>
                <a:gd name="connsiteX13" fmla="*/ 1271587 w 1501769"/>
                <a:gd name="connsiteY13" fmla="*/ 1554162 h 2726531"/>
                <a:gd name="connsiteX14" fmla="*/ 1481132 w 1501769"/>
                <a:gd name="connsiteY14" fmla="*/ 1658938 h 2726531"/>
                <a:gd name="connsiteX15" fmla="*/ 1395412 w 1501769"/>
                <a:gd name="connsiteY15" fmla="*/ 1916112 h 2726531"/>
                <a:gd name="connsiteX16" fmla="*/ 1004887 w 1501769"/>
                <a:gd name="connsiteY16" fmla="*/ 2259012 h 2726531"/>
                <a:gd name="connsiteX17" fmla="*/ 528637 w 1501769"/>
                <a:gd name="connsiteY17" fmla="*/ 2635249 h 2726531"/>
                <a:gd name="connsiteX0" fmla="*/ 528637 w 1501769"/>
                <a:gd name="connsiteY0" fmla="*/ 2635249 h 2726531"/>
                <a:gd name="connsiteX1" fmla="*/ 109537 w 1501769"/>
                <a:gd name="connsiteY1" fmla="*/ 2706687 h 2726531"/>
                <a:gd name="connsiteX2" fmla="*/ 33337 w 1501769"/>
                <a:gd name="connsiteY2" fmla="*/ 2516187 h 2726531"/>
                <a:gd name="connsiteX3" fmla="*/ 309562 w 1501769"/>
                <a:gd name="connsiteY3" fmla="*/ 1916112 h 2726531"/>
                <a:gd name="connsiteX4" fmla="*/ 490537 w 1501769"/>
                <a:gd name="connsiteY4" fmla="*/ 896937 h 2726531"/>
                <a:gd name="connsiteX5" fmla="*/ 519112 w 1501769"/>
                <a:gd name="connsiteY5" fmla="*/ 230187 h 2726531"/>
                <a:gd name="connsiteX6" fmla="*/ 814387 w 1501769"/>
                <a:gd name="connsiteY6" fmla="*/ 20637 h 2726531"/>
                <a:gd name="connsiteX7" fmla="*/ 1195387 w 1501769"/>
                <a:gd name="connsiteY7" fmla="*/ 106362 h 2726531"/>
                <a:gd name="connsiteX8" fmla="*/ 1204912 w 1501769"/>
                <a:gd name="connsiteY8" fmla="*/ 334962 h 2726531"/>
                <a:gd name="connsiteX9" fmla="*/ 947737 w 1501769"/>
                <a:gd name="connsiteY9" fmla="*/ 373062 h 2726531"/>
                <a:gd name="connsiteX10" fmla="*/ 800100 w 1501769"/>
                <a:gd name="connsiteY10" fmla="*/ 468312 h 2726531"/>
                <a:gd name="connsiteX11" fmla="*/ 738187 w 1501769"/>
                <a:gd name="connsiteY11" fmla="*/ 830262 h 2726531"/>
                <a:gd name="connsiteX12" fmla="*/ 814387 w 1501769"/>
                <a:gd name="connsiteY12" fmla="*/ 1363662 h 2726531"/>
                <a:gd name="connsiteX13" fmla="*/ 1271587 w 1501769"/>
                <a:gd name="connsiteY13" fmla="*/ 1554162 h 2726531"/>
                <a:gd name="connsiteX14" fmla="*/ 1481132 w 1501769"/>
                <a:gd name="connsiteY14" fmla="*/ 1658938 h 2726531"/>
                <a:gd name="connsiteX15" fmla="*/ 1395412 w 1501769"/>
                <a:gd name="connsiteY15" fmla="*/ 1916112 h 2726531"/>
                <a:gd name="connsiteX16" fmla="*/ 1004887 w 1501769"/>
                <a:gd name="connsiteY16" fmla="*/ 2259012 h 2726531"/>
                <a:gd name="connsiteX17" fmla="*/ 528637 w 1501769"/>
                <a:gd name="connsiteY17" fmla="*/ 2635249 h 2726531"/>
                <a:gd name="connsiteX0" fmla="*/ 528637 w 1501769"/>
                <a:gd name="connsiteY0" fmla="*/ 2635249 h 2726531"/>
                <a:gd name="connsiteX1" fmla="*/ 109537 w 1501769"/>
                <a:gd name="connsiteY1" fmla="*/ 2706687 h 2726531"/>
                <a:gd name="connsiteX2" fmla="*/ 33337 w 1501769"/>
                <a:gd name="connsiteY2" fmla="*/ 2516187 h 2726531"/>
                <a:gd name="connsiteX3" fmla="*/ 309562 w 1501769"/>
                <a:gd name="connsiteY3" fmla="*/ 1916112 h 2726531"/>
                <a:gd name="connsiteX4" fmla="*/ 490537 w 1501769"/>
                <a:gd name="connsiteY4" fmla="*/ 896937 h 2726531"/>
                <a:gd name="connsiteX5" fmla="*/ 519112 w 1501769"/>
                <a:gd name="connsiteY5" fmla="*/ 230187 h 2726531"/>
                <a:gd name="connsiteX6" fmla="*/ 814387 w 1501769"/>
                <a:gd name="connsiteY6" fmla="*/ 20637 h 2726531"/>
                <a:gd name="connsiteX7" fmla="*/ 1195387 w 1501769"/>
                <a:gd name="connsiteY7" fmla="*/ 106362 h 2726531"/>
                <a:gd name="connsiteX8" fmla="*/ 1204912 w 1501769"/>
                <a:gd name="connsiteY8" fmla="*/ 334962 h 2726531"/>
                <a:gd name="connsiteX9" fmla="*/ 947737 w 1501769"/>
                <a:gd name="connsiteY9" fmla="*/ 373062 h 2726531"/>
                <a:gd name="connsiteX10" fmla="*/ 800100 w 1501769"/>
                <a:gd name="connsiteY10" fmla="*/ 468312 h 2726531"/>
                <a:gd name="connsiteX11" fmla="*/ 795337 w 1501769"/>
                <a:gd name="connsiteY11" fmla="*/ 830262 h 2726531"/>
                <a:gd name="connsiteX12" fmla="*/ 814387 w 1501769"/>
                <a:gd name="connsiteY12" fmla="*/ 1363662 h 2726531"/>
                <a:gd name="connsiteX13" fmla="*/ 1271587 w 1501769"/>
                <a:gd name="connsiteY13" fmla="*/ 1554162 h 2726531"/>
                <a:gd name="connsiteX14" fmla="*/ 1481132 w 1501769"/>
                <a:gd name="connsiteY14" fmla="*/ 1658938 h 2726531"/>
                <a:gd name="connsiteX15" fmla="*/ 1395412 w 1501769"/>
                <a:gd name="connsiteY15" fmla="*/ 1916112 h 2726531"/>
                <a:gd name="connsiteX16" fmla="*/ 1004887 w 1501769"/>
                <a:gd name="connsiteY16" fmla="*/ 2259012 h 2726531"/>
                <a:gd name="connsiteX17" fmla="*/ 528637 w 1501769"/>
                <a:gd name="connsiteY17" fmla="*/ 2635249 h 2726531"/>
                <a:gd name="connsiteX0" fmla="*/ 528637 w 1501769"/>
                <a:gd name="connsiteY0" fmla="*/ 2635249 h 2726531"/>
                <a:gd name="connsiteX1" fmla="*/ 109537 w 1501769"/>
                <a:gd name="connsiteY1" fmla="*/ 2706687 h 2726531"/>
                <a:gd name="connsiteX2" fmla="*/ 33337 w 1501769"/>
                <a:gd name="connsiteY2" fmla="*/ 2516187 h 2726531"/>
                <a:gd name="connsiteX3" fmla="*/ 309562 w 1501769"/>
                <a:gd name="connsiteY3" fmla="*/ 1916112 h 2726531"/>
                <a:gd name="connsiteX4" fmla="*/ 490537 w 1501769"/>
                <a:gd name="connsiteY4" fmla="*/ 896937 h 2726531"/>
                <a:gd name="connsiteX5" fmla="*/ 519112 w 1501769"/>
                <a:gd name="connsiteY5" fmla="*/ 230187 h 2726531"/>
                <a:gd name="connsiteX6" fmla="*/ 814387 w 1501769"/>
                <a:gd name="connsiteY6" fmla="*/ 20637 h 2726531"/>
                <a:gd name="connsiteX7" fmla="*/ 1195387 w 1501769"/>
                <a:gd name="connsiteY7" fmla="*/ 106362 h 2726531"/>
                <a:gd name="connsiteX8" fmla="*/ 1204912 w 1501769"/>
                <a:gd name="connsiteY8" fmla="*/ 334962 h 2726531"/>
                <a:gd name="connsiteX9" fmla="*/ 947737 w 1501769"/>
                <a:gd name="connsiteY9" fmla="*/ 373062 h 2726531"/>
                <a:gd name="connsiteX10" fmla="*/ 800100 w 1501769"/>
                <a:gd name="connsiteY10" fmla="*/ 468312 h 2726531"/>
                <a:gd name="connsiteX11" fmla="*/ 795337 w 1501769"/>
                <a:gd name="connsiteY11" fmla="*/ 830262 h 2726531"/>
                <a:gd name="connsiteX12" fmla="*/ 881062 w 1501769"/>
                <a:gd name="connsiteY12" fmla="*/ 1363662 h 2726531"/>
                <a:gd name="connsiteX13" fmla="*/ 1271587 w 1501769"/>
                <a:gd name="connsiteY13" fmla="*/ 1554162 h 2726531"/>
                <a:gd name="connsiteX14" fmla="*/ 1481132 w 1501769"/>
                <a:gd name="connsiteY14" fmla="*/ 1658938 h 2726531"/>
                <a:gd name="connsiteX15" fmla="*/ 1395412 w 1501769"/>
                <a:gd name="connsiteY15" fmla="*/ 1916112 h 2726531"/>
                <a:gd name="connsiteX16" fmla="*/ 1004887 w 1501769"/>
                <a:gd name="connsiteY16" fmla="*/ 2259012 h 2726531"/>
                <a:gd name="connsiteX17" fmla="*/ 528637 w 1501769"/>
                <a:gd name="connsiteY17" fmla="*/ 2635249 h 2726531"/>
                <a:gd name="connsiteX0" fmla="*/ 528637 w 1501769"/>
                <a:gd name="connsiteY0" fmla="*/ 2635249 h 2740818"/>
                <a:gd name="connsiteX1" fmla="*/ 109537 w 1501769"/>
                <a:gd name="connsiteY1" fmla="*/ 2706687 h 2740818"/>
                <a:gd name="connsiteX2" fmla="*/ 33337 w 1501769"/>
                <a:gd name="connsiteY2" fmla="*/ 2430462 h 2740818"/>
                <a:gd name="connsiteX3" fmla="*/ 309562 w 1501769"/>
                <a:gd name="connsiteY3" fmla="*/ 1916112 h 2740818"/>
                <a:gd name="connsiteX4" fmla="*/ 490537 w 1501769"/>
                <a:gd name="connsiteY4" fmla="*/ 896937 h 2740818"/>
                <a:gd name="connsiteX5" fmla="*/ 519112 w 1501769"/>
                <a:gd name="connsiteY5" fmla="*/ 230187 h 2740818"/>
                <a:gd name="connsiteX6" fmla="*/ 814387 w 1501769"/>
                <a:gd name="connsiteY6" fmla="*/ 20637 h 2740818"/>
                <a:gd name="connsiteX7" fmla="*/ 1195387 w 1501769"/>
                <a:gd name="connsiteY7" fmla="*/ 106362 h 2740818"/>
                <a:gd name="connsiteX8" fmla="*/ 1204912 w 1501769"/>
                <a:gd name="connsiteY8" fmla="*/ 334962 h 2740818"/>
                <a:gd name="connsiteX9" fmla="*/ 947737 w 1501769"/>
                <a:gd name="connsiteY9" fmla="*/ 373062 h 2740818"/>
                <a:gd name="connsiteX10" fmla="*/ 800100 w 1501769"/>
                <a:gd name="connsiteY10" fmla="*/ 468312 h 2740818"/>
                <a:gd name="connsiteX11" fmla="*/ 795337 w 1501769"/>
                <a:gd name="connsiteY11" fmla="*/ 830262 h 2740818"/>
                <a:gd name="connsiteX12" fmla="*/ 881062 w 1501769"/>
                <a:gd name="connsiteY12" fmla="*/ 1363662 h 2740818"/>
                <a:gd name="connsiteX13" fmla="*/ 1271587 w 1501769"/>
                <a:gd name="connsiteY13" fmla="*/ 1554162 h 2740818"/>
                <a:gd name="connsiteX14" fmla="*/ 1481132 w 1501769"/>
                <a:gd name="connsiteY14" fmla="*/ 1658938 h 2740818"/>
                <a:gd name="connsiteX15" fmla="*/ 1395412 w 1501769"/>
                <a:gd name="connsiteY15" fmla="*/ 1916112 h 2740818"/>
                <a:gd name="connsiteX16" fmla="*/ 1004887 w 1501769"/>
                <a:gd name="connsiteY16" fmla="*/ 2259012 h 2740818"/>
                <a:gd name="connsiteX17" fmla="*/ 528637 w 1501769"/>
                <a:gd name="connsiteY17" fmla="*/ 2635249 h 2740818"/>
                <a:gd name="connsiteX0" fmla="*/ 528637 w 1501769"/>
                <a:gd name="connsiteY0" fmla="*/ 2635249 h 2699543"/>
                <a:gd name="connsiteX1" fmla="*/ 109537 w 1501769"/>
                <a:gd name="connsiteY1" fmla="*/ 2644775 h 2699543"/>
                <a:gd name="connsiteX2" fmla="*/ 33337 w 1501769"/>
                <a:gd name="connsiteY2" fmla="*/ 2430462 h 2699543"/>
                <a:gd name="connsiteX3" fmla="*/ 309562 w 1501769"/>
                <a:gd name="connsiteY3" fmla="*/ 1916112 h 2699543"/>
                <a:gd name="connsiteX4" fmla="*/ 490537 w 1501769"/>
                <a:gd name="connsiteY4" fmla="*/ 896937 h 2699543"/>
                <a:gd name="connsiteX5" fmla="*/ 519112 w 1501769"/>
                <a:gd name="connsiteY5" fmla="*/ 230187 h 2699543"/>
                <a:gd name="connsiteX6" fmla="*/ 814387 w 1501769"/>
                <a:gd name="connsiteY6" fmla="*/ 20637 h 2699543"/>
                <a:gd name="connsiteX7" fmla="*/ 1195387 w 1501769"/>
                <a:gd name="connsiteY7" fmla="*/ 106362 h 2699543"/>
                <a:gd name="connsiteX8" fmla="*/ 1204912 w 1501769"/>
                <a:gd name="connsiteY8" fmla="*/ 334962 h 2699543"/>
                <a:gd name="connsiteX9" fmla="*/ 947737 w 1501769"/>
                <a:gd name="connsiteY9" fmla="*/ 373062 h 2699543"/>
                <a:gd name="connsiteX10" fmla="*/ 800100 w 1501769"/>
                <a:gd name="connsiteY10" fmla="*/ 468312 h 2699543"/>
                <a:gd name="connsiteX11" fmla="*/ 795337 w 1501769"/>
                <a:gd name="connsiteY11" fmla="*/ 830262 h 2699543"/>
                <a:gd name="connsiteX12" fmla="*/ 881062 w 1501769"/>
                <a:gd name="connsiteY12" fmla="*/ 1363662 h 2699543"/>
                <a:gd name="connsiteX13" fmla="*/ 1271587 w 1501769"/>
                <a:gd name="connsiteY13" fmla="*/ 1554162 h 2699543"/>
                <a:gd name="connsiteX14" fmla="*/ 1481132 w 1501769"/>
                <a:gd name="connsiteY14" fmla="*/ 1658938 h 2699543"/>
                <a:gd name="connsiteX15" fmla="*/ 1395412 w 1501769"/>
                <a:gd name="connsiteY15" fmla="*/ 1916112 h 2699543"/>
                <a:gd name="connsiteX16" fmla="*/ 1004887 w 1501769"/>
                <a:gd name="connsiteY16" fmla="*/ 2259012 h 2699543"/>
                <a:gd name="connsiteX17" fmla="*/ 528637 w 1501769"/>
                <a:gd name="connsiteY17" fmla="*/ 2635249 h 2699543"/>
                <a:gd name="connsiteX0" fmla="*/ 528637 w 1501769"/>
                <a:gd name="connsiteY0" fmla="*/ 2635249 h 2699543"/>
                <a:gd name="connsiteX1" fmla="*/ 109537 w 1501769"/>
                <a:gd name="connsiteY1" fmla="*/ 2644775 h 2699543"/>
                <a:gd name="connsiteX2" fmla="*/ 33337 w 1501769"/>
                <a:gd name="connsiteY2" fmla="*/ 2430462 h 2699543"/>
                <a:gd name="connsiteX3" fmla="*/ 309562 w 1501769"/>
                <a:gd name="connsiteY3" fmla="*/ 1916112 h 2699543"/>
                <a:gd name="connsiteX4" fmla="*/ 490537 w 1501769"/>
                <a:gd name="connsiteY4" fmla="*/ 896937 h 2699543"/>
                <a:gd name="connsiteX5" fmla="*/ 519112 w 1501769"/>
                <a:gd name="connsiteY5" fmla="*/ 230187 h 2699543"/>
                <a:gd name="connsiteX6" fmla="*/ 814387 w 1501769"/>
                <a:gd name="connsiteY6" fmla="*/ 20637 h 2699543"/>
                <a:gd name="connsiteX7" fmla="*/ 1195387 w 1501769"/>
                <a:gd name="connsiteY7" fmla="*/ 106362 h 2699543"/>
                <a:gd name="connsiteX8" fmla="*/ 1204912 w 1501769"/>
                <a:gd name="connsiteY8" fmla="*/ 334962 h 2699543"/>
                <a:gd name="connsiteX9" fmla="*/ 947737 w 1501769"/>
                <a:gd name="connsiteY9" fmla="*/ 373062 h 2699543"/>
                <a:gd name="connsiteX10" fmla="*/ 800100 w 1501769"/>
                <a:gd name="connsiteY10" fmla="*/ 468312 h 2699543"/>
                <a:gd name="connsiteX11" fmla="*/ 795337 w 1501769"/>
                <a:gd name="connsiteY11" fmla="*/ 830262 h 2699543"/>
                <a:gd name="connsiteX12" fmla="*/ 881062 w 1501769"/>
                <a:gd name="connsiteY12" fmla="*/ 1363662 h 2699543"/>
                <a:gd name="connsiteX13" fmla="*/ 1271587 w 1501769"/>
                <a:gd name="connsiteY13" fmla="*/ 1554162 h 2699543"/>
                <a:gd name="connsiteX14" fmla="*/ 1481132 w 1501769"/>
                <a:gd name="connsiteY14" fmla="*/ 1658938 h 2699543"/>
                <a:gd name="connsiteX15" fmla="*/ 1395412 w 1501769"/>
                <a:gd name="connsiteY15" fmla="*/ 1916112 h 2699543"/>
                <a:gd name="connsiteX16" fmla="*/ 1004887 w 1501769"/>
                <a:gd name="connsiteY16" fmla="*/ 2259012 h 2699543"/>
                <a:gd name="connsiteX17" fmla="*/ 528637 w 1501769"/>
                <a:gd name="connsiteY17" fmla="*/ 2635249 h 2699543"/>
                <a:gd name="connsiteX0" fmla="*/ 528637 w 1501769"/>
                <a:gd name="connsiteY0" fmla="*/ 2635249 h 2699543"/>
                <a:gd name="connsiteX1" fmla="*/ 109537 w 1501769"/>
                <a:gd name="connsiteY1" fmla="*/ 2644775 h 2699543"/>
                <a:gd name="connsiteX2" fmla="*/ 33337 w 1501769"/>
                <a:gd name="connsiteY2" fmla="*/ 2430462 h 2699543"/>
                <a:gd name="connsiteX3" fmla="*/ 309562 w 1501769"/>
                <a:gd name="connsiteY3" fmla="*/ 1916112 h 2699543"/>
                <a:gd name="connsiteX4" fmla="*/ 490537 w 1501769"/>
                <a:gd name="connsiteY4" fmla="*/ 896937 h 2699543"/>
                <a:gd name="connsiteX5" fmla="*/ 519112 w 1501769"/>
                <a:gd name="connsiteY5" fmla="*/ 230187 h 2699543"/>
                <a:gd name="connsiteX6" fmla="*/ 814387 w 1501769"/>
                <a:gd name="connsiteY6" fmla="*/ 20637 h 2699543"/>
                <a:gd name="connsiteX7" fmla="*/ 1195387 w 1501769"/>
                <a:gd name="connsiteY7" fmla="*/ 106362 h 2699543"/>
                <a:gd name="connsiteX8" fmla="*/ 1204912 w 1501769"/>
                <a:gd name="connsiteY8" fmla="*/ 334962 h 2699543"/>
                <a:gd name="connsiteX9" fmla="*/ 947737 w 1501769"/>
                <a:gd name="connsiteY9" fmla="*/ 373062 h 2699543"/>
                <a:gd name="connsiteX10" fmla="*/ 800100 w 1501769"/>
                <a:gd name="connsiteY10" fmla="*/ 468312 h 2699543"/>
                <a:gd name="connsiteX11" fmla="*/ 795337 w 1501769"/>
                <a:gd name="connsiteY11" fmla="*/ 830262 h 2699543"/>
                <a:gd name="connsiteX12" fmla="*/ 881062 w 1501769"/>
                <a:gd name="connsiteY12" fmla="*/ 1363662 h 2699543"/>
                <a:gd name="connsiteX13" fmla="*/ 1271587 w 1501769"/>
                <a:gd name="connsiteY13" fmla="*/ 1554162 h 2699543"/>
                <a:gd name="connsiteX14" fmla="*/ 1481132 w 1501769"/>
                <a:gd name="connsiteY14" fmla="*/ 1658938 h 2699543"/>
                <a:gd name="connsiteX15" fmla="*/ 1395412 w 1501769"/>
                <a:gd name="connsiteY15" fmla="*/ 1916112 h 2699543"/>
                <a:gd name="connsiteX16" fmla="*/ 1004887 w 1501769"/>
                <a:gd name="connsiteY16" fmla="*/ 2259012 h 2699543"/>
                <a:gd name="connsiteX17" fmla="*/ 528637 w 1501769"/>
                <a:gd name="connsiteY17" fmla="*/ 2635249 h 2699543"/>
                <a:gd name="connsiteX0" fmla="*/ 528637 w 1501769"/>
                <a:gd name="connsiteY0" fmla="*/ 2635249 h 2699543"/>
                <a:gd name="connsiteX1" fmla="*/ 109537 w 1501769"/>
                <a:gd name="connsiteY1" fmla="*/ 2644775 h 2699543"/>
                <a:gd name="connsiteX2" fmla="*/ 33337 w 1501769"/>
                <a:gd name="connsiteY2" fmla="*/ 2430462 h 2699543"/>
                <a:gd name="connsiteX3" fmla="*/ 309562 w 1501769"/>
                <a:gd name="connsiteY3" fmla="*/ 1916112 h 2699543"/>
                <a:gd name="connsiteX4" fmla="*/ 547687 w 1501769"/>
                <a:gd name="connsiteY4" fmla="*/ 1025524 h 2699543"/>
                <a:gd name="connsiteX5" fmla="*/ 519112 w 1501769"/>
                <a:gd name="connsiteY5" fmla="*/ 230187 h 2699543"/>
                <a:gd name="connsiteX6" fmla="*/ 814387 w 1501769"/>
                <a:gd name="connsiteY6" fmla="*/ 20637 h 2699543"/>
                <a:gd name="connsiteX7" fmla="*/ 1195387 w 1501769"/>
                <a:gd name="connsiteY7" fmla="*/ 106362 h 2699543"/>
                <a:gd name="connsiteX8" fmla="*/ 1204912 w 1501769"/>
                <a:gd name="connsiteY8" fmla="*/ 334962 h 2699543"/>
                <a:gd name="connsiteX9" fmla="*/ 947737 w 1501769"/>
                <a:gd name="connsiteY9" fmla="*/ 373062 h 2699543"/>
                <a:gd name="connsiteX10" fmla="*/ 800100 w 1501769"/>
                <a:gd name="connsiteY10" fmla="*/ 468312 h 2699543"/>
                <a:gd name="connsiteX11" fmla="*/ 795337 w 1501769"/>
                <a:gd name="connsiteY11" fmla="*/ 830262 h 2699543"/>
                <a:gd name="connsiteX12" fmla="*/ 881062 w 1501769"/>
                <a:gd name="connsiteY12" fmla="*/ 1363662 h 2699543"/>
                <a:gd name="connsiteX13" fmla="*/ 1271587 w 1501769"/>
                <a:gd name="connsiteY13" fmla="*/ 1554162 h 2699543"/>
                <a:gd name="connsiteX14" fmla="*/ 1481132 w 1501769"/>
                <a:gd name="connsiteY14" fmla="*/ 1658938 h 2699543"/>
                <a:gd name="connsiteX15" fmla="*/ 1395412 w 1501769"/>
                <a:gd name="connsiteY15" fmla="*/ 1916112 h 2699543"/>
                <a:gd name="connsiteX16" fmla="*/ 1004887 w 1501769"/>
                <a:gd name="connsiteY16" fmla="*/ 2259012 h 2699543"/>
                <a:gd name="connsiteX17" fmla="*/ 528637 w 1501769"/>
                <a:gd name="connsiteY17" fmla="*/ 2635249 h 2699543"/>
                <a:gd name="connsiteX0" fmla="*/ 528637 w 1501769"/>
                <a:gd name="connsiteY0" fmla="*/ 2635249 h 2699543"/>
                <a:gd name="connsiteX1" fmla="*/ 109537 w 1501769"/>
                <a:gd name="connsiteY1" fmla="*/ 2644775 h 2699543"/>
                <a:gd name="connsiteX2" fmla="*/ 33337 w 1501769"/>
                <a:gd name="connsiteY2" fmla="*/ 2430462 h 2699543"/>
                <a:gd name="connsiteX3" fmla="*/ 309562 w 1501769"/>
                <a:gd name="connsiteY3" fmla="*/ 1916112 h 2699543"/>
                <a:gd name="connsiteX4" fmla="*/ 547687 w 1501769"/>
                <a:gd name="connsiteY4" fmla="*/ 1025524 h 2699543"/>
                <a:gd name="connsiteX5" fmla="*/ 590549 w 1501769"/>
                <a:gd name="connsiteY5" fmla="*/ 230187 h 2699543"/>
                <a:gd name="connsiteX6" fmla="*/ 814387 w 1501769"/>
                <a:gd name="connsiteY6" fmla="*/ 20637 h 2699543"/>
                <a:gd name="connsiteX7" fmla="*/ 1195387 w 1501769"/>
                <a:gd name="connsiteY7" fmla="*/ 106362 h 2699543"/>
                <a:gd name="connsiteX8" fmla="*/ 1204912 w 1501769"/>
                <a:gd name="connsiteY8" fmla="*/ 334962 h 2699543"/>
                <a:gd name="connsiteX9" fmla="*/ 947737 w 1501769"/>
                <a:gd name="connsiteY9" fmla="*/ 373062 h 2699543"/>
                <a:gd name="connsiteX10" fmla="*/ 800100 w 1501769"/>
                <a:gd name="connsiteY10" fmla="*/ 468312 h 2699543"/>
                <a:gd name="connsiteX11" fmla="*/ 795337 w 1501769"/>
                <a:gd name="connsiteY11" fmla="*/ 830262 h 2699543"/>
                <a:gd name="connsiteX12" fmla="*/ 881062 w 1501769"/>
                <a:gd name="connsiteY12" fmla="*/ 1363662 h 2699543"/>
                <a:gd name="connsiteX13" fmla="*/ 1271587 w 1501769"/>
                <a:gd name="connsiteY13" fmla="*/ 1554162 h 2699543"/>
                <a:gd name="connsiteX14" fmla="*/ 1481132 w 1501769"/>
                <a:gd name="connsiteY14" fmla="*/ 1658938 h 2699543"/>
                <a:gd name="connsiteX15" fmla="*/ 1395412 w 1501769"/>
                <a:gd name="connsiteY15" fmla="*/ 1916112 h 2699543"/>
                <a:gd name="connsiteX16" fmla="*/ 1004887 w 1501769"/>
                <a:gd name="connsiteY16" fmla="*/ 2259012 h 2699543"/>
                <a:gd name="connsiteX17" fmla="*/ 528637 w 1501769"/>
                <a:gd name="connsiteY17" fmla="*/ 2635249 h 2699543"/>
                <a:gd name="connsiteX0" fmla="*/ 528637 w 1501769"/>
                <a:gd name="connsiteY0" fmla="*/ 2635249 h 2699543"/>
                <a:gd name="connsiteX1" fmla="*/ 109537 w 1501769"/>
                <a:gd name="connsiteY1" fmla="*/ 2644775 h 2699543"/>
                <a:gd name="connsiteX2" fmla="*/ 33337 w 1501769"/>
                <a:gd name="connsiteY2" fmla="*/ 2320925 h 2699543"/>
                <a:gd name="connsiteX3" fmla="*/ 309562 w 1501769"/>
                <a:gd name="connsiteY3" fmla="*/ 1916112 h 2699543"/>
                <a:gd name="connsiteX4" fmla="*/ 547687 w 1501769"/>
                <a:gd name="connsiteY4" fmla="*/ 1025524 h 2699543"/>
                <a:gd name="connsiteX5" fmla="*/ 590549 w 1501769"/>
                <a:gd name="connsiteY5" fmla="*/ 230187 h 2699543"/>
                <a:gd name="connsiteX6" fmla="*/ 814387 w 1501769"/>
                <a:gd name="connsiteY6" fmla="*/ 20637 h 2699543"/>
                <a:gd name="connsiteX7" fmla="*/ 1195387 w 1501769"/>
                <a:gd name="connsiteY7" fmla="*/ 106362 h 2699543"/>
                <a:gd name="connsiteX8" fmla="*/ 1204912 w 1501769"/>
                <a:gd name="connsiteY8" fmla="*/ 334962 h 2699543"/>
                <a:gd name="connsiteX9" fmla="*/ 947737 w 1501769"/>
                <a:gd name="connsiteY9" fmla="*/ 373062 h 2699543"/>
                <a:gd name="connsiteX10" fmla="*/ 800100 w 1501769"/>
                <a:gd name="connsiteY10" fmla="*/ 468312 h 2699543"/>
                <a:gd name="connsiteX11" fmla="*/ 795337 w 1501769"/>
                <a:gd name="connsiteY11" fmla="*/ 830262 h 2699543"/>
                <a:gd name="connsiteX12" fmla="*/ 881062 w 1501769"/>
                <a:gd name="connsiteY12" fmla="*/ 1363662 h 2699543"/>
                <a:gd name="connsiteX13" fmla="*/ 1271587 w 1501769"/>
                <a:gd name="connsiteY13" fmla="*/ 1554162 h 2699543"/>
                <a:gd name="connsiteX14" fmla="*/ 1481132 w 1501769"/>
                <a:gd name="connsiteY14" fmla="*/ 1658938 h 2699543"/>
                <a:gd name="connsiteX15" fmla="*/ 1395412 w 1501769"/>
                <a:gd name="connsiteY15" fmla="*/ 1916112 h 2699543"/>
                <a:gd name="connsiteX16" fmla="*/ 1004887 w 1501769"/>
                <a:gd name="connsiteY16" fmla="*/ 2259012 h 2699543"/>
                <a:gd name="connsiteX17" fmla="*/ 528637 w 1501769"/>
                <a:gd name="connsiteY17" fmla="*/ 2635249 h 2699543"/>
                <a:gd name="connsiteX0" fmla="*/ 528637 w 1465261"/>
                <a:gd name="connsiteY0" fmla="*/ 2635249 h 2699543"/>
                <a:gd name="connsiteX1" fmla="*/ 109537 w 1465261"/>
                <a:gd name="connsiteY1" fmla="*/ 2644775 h 2699543"/>
                <a:gd name="connsiteX2" fmla="*/ 33337 w 1465261"/>
                <a:gd name="connsiteY2" fmla="*/ 2320925 h 2699543"/>
                <a:gd name="connsiteX3" fmla="*/ 309562 w 1465261"/>
                <a:gd name="connsiteY3" fmla="*/ 1916112 h 2699543"/>
                <a:gd name="connsiteX4" fmla="*/ 547687 w 1465261"/>
                <a:gd name="connsiteY4" fmla="*/ 1025524 h 2699543"/>
                <a:gd name="connsiteX5" fmla="*/ 590549 w 1465261"/>
                <a:gd name="connsiteY5" fmla="*/ 230187 h 2699543"/>
                <a:gd name="connsiteX6" fmla="*/ 814387 w 1465261"/>
                <a:gd name="connsiteY6" fmla="*/ 20637 h 2699543"/>
                <a:gd name="connsiteX7" fmla="*/ 1195387 w 1465261"/>
                <a:gd name="connsiteY7" fmla="*/ 106362 h 2699543"/>
                <a:gd name="connsiteX8" fmla="*/ 1204912 w 1465261"/>
                <a:gd name="connsiteY8" fmla="*/ 334962 h 2699543"/>
                <a:gd name="connsiteX9" fmla="*/ 947737 w 1465261"/>
                <a:gd name="connsiteY9" fmla="*/ 373062 h 2699543"/>
                <a:gd name="connsiteX10" fmla="*/ 800100 w 1465261"/>
                <a:gd name="connsiteY10" fmla="*/ 468312 h 2699543"/>
                <a:gd name="connsiteX11" fmla="*/ 795337 w 1465261"/>
                <a:gd name="connsiteY11" fmla="*/ 830262 h 2699543"/>
                <a:gd name="connsiteX12" fmla="*/ 881062 w 1465261"/>
                <a:gd name="connsiteY12" fmla="*/ 1363662 h 2699543"/>
                <a:gd name="connsiteX13" fmla="*/ 1271587 w 1465261"/>
                <a:gd name="connsiteY13" fmla="*/ 1554162 h 2699543"/>
                <a:gd name="connsiteX14" fmla="*/ 1423982 w 1465261"/>
                <a:gd name="connsiteY14" fmla="*/ 1658938 h 2699543"/>
                <a:gd name="connsiteX15" fmla="*/ 1395412 w 1465261"/>
                <a:gd name="connsiteY15" fmla="*/ 1916112 h 2699543"/>
                <a:gd name="connsiteX16" fmla="*/ 1004887 w 1465261"/>
                <a:gd name="connsiteY16" fmla="*/ 2259012 h 2699543"/>
                <a:gd name="connsiteX17" fmla="*/ 528637 w 1465261"/>
                <a:gd name="connsiteY17" fmla="*/ 2635249 h 2699543"/>
                <a:gd name="connsiteX0" fmla="*/ 528637 w 1658939"/>
                <a:gd name="connsiteY0" fmla="*/ 2635249 h 2699543"/>
                <a:gd name="connsiteX1" fmla="*/ 109537 w 1658939"/>
                <a:gd name="connsiteY1" fmla="*/ 2644775 h 2699543"/>
                <a:gd name="connsiteX2" fmla="*/ 33337 w 1658939"/>
                <a:gd name="connsiteY2" fmla="*/ 2320925 h 2699543"/>
                <a:gd name="connsiteX3" fmla="*/ 309562 w 1658939"/>
                <a:gd name="connsiteY3" fmla="*/ 1916112 h 2699543"/>
                <a:gd name="connsiteX4" fmla="*/ 547687 w 1658939"/>
                <a:gd name="connsiteY4" fmla="*/ 1025524 h 2699543"/>
                <a:gd name="connsiteX5" fmla="*/ 590549 w 1658939"/>
                <a:gd name="connsiteY5" fmla="*/ 230187 h 2699543"/>
                <a:gd name="connsiteX6" fmla="*/ 814387 w 1658939"/>
                <a:gd name="connsiteY6" fmla="*/ 20637 h 2699543"/>
                <a:gd name="connsiteX7" fmla="*/ 1195387 w 1658939"/>
                <a:gd name="connsiteY7" fmla="*/ 106362 h 2699543"/>
                <a:gd name="connsiteX8" fmla="*/ 1204912 w 1658939"/>
                <a:gd name="connsiteY8" fmla="*/ 334962 h 2699543"/>
                <a:gd name="connsiteX9" fmla="*/ 947737 w 1658939"/>
                <a:gd name="connsiteY9" fmla="*/ 373062 h 2699543"/>
                <a:gd name="connsiteX10" fmla="*/ 800100 w 1658939"/>
                <a:gd name="connsiteY10" fmla="*/ 468312 h 2699543"/>
                <a:gd name="connsiteX11" fmla="*/ 795337 w 1658939"/>
                <a:gd name="connsiteY11" fmla="*/ 830262 h 2699543"/>
                <a:gd name="connsiteX12" fmla="*/ 881062 w 1658939"/>
                <a:gd name="connsiteY12" fmla="*/ 1363662 h 2699543"/>
                <a:gd name="connsiteX13" fmla="*/ 1271587 w 1658939"/>
                <a:gd name="connsiteY13" fmla="*/ 1554162 h 2699543"/>
                <a:gd name="connsiteX14" fmla="*/ 1638302 w 1658939"/>
                <a:gd name="connsiteY14" fmla="*/ 1480343 h 2699543"/>
                <a:gd name="connsiteX15" fmla="*/ 1395412 w 1658939"/>
                <a:gd name="connsiteY15" fmla="*/ 1916112 h 2699543"/>
                <a:gd name="connsiteX16" fmla="*/ 1004887 w 1658939"/>
                <a:gd name="connsiteY16" fmla="*/ 2259012 h 2699543"/>
                <a:gd name="connsiteX17" fmla="*/ 528637 w 1658939"/>
                <a:gd name="connsiteY17" fmla="*/ 2635249 h 2699543"/>
                <a:gd name="connsiteX0" fmla="*/ 528637 w 1640684"/>
                <a:gd name="connsiteY0" fmla="*/ 2635249 h 2699543"/>
                <a:gd name="connsiteX1" fmla="*/ 109537 w 1640684"/>
                <a:gd name="connsiteY1" fmla="*/ 2644775 h 2699543"/>
                <a:gd name="connsiteX2" fmla="*/ 33337 w 1640684"/>
                <a:gd name="connsiteY2" fmla="*/ 2320925 h 2699543"/>
                <a:gd name="connsiteX3" fmla="*/ 309562 w 1640684"/>
                <a:gd name="connsiteY3" fmla="*/ 1916112 h 2699543"/>
                <a:gd name="connsiteX4" fmla="*/ 547687 w 1640684"/>
                <a:gd name="connsiteY4" fmla="*/ 1025524 h 2699543"/>
                <a:gd name="connsiteX5" fmla="*/ 590549 w 1640684"/>
                <a:gd name="connsiteY5" fmla="*/ 230187 h 2699543"/>
                <a:gd name="connsiteX6" fmla="*/ 814387 w 1640684"/>
                <a:gd name="connsiteY6" fmla="*/ 20637 h 2699543"/>
                <a:gd name="connsiteX7" fmla="*/ 1195387 w 1640684"/>
                <a:gd name="connsiteY7" fmla="*/ 106362 h 2699543"/>
                <a:gd name="connsiteX8" fmla="*/ 1204912 w 1640684"/>
                <a:gd name="connsiteY8" fmla="*/ 334962 h 2699543"/>
                <a:gd name="connsiteX9" fmla="*/ 947737 w 1640684"/>
                <a:gd name="connsiteY9" fmla="*/ 373062 h 2699543"/>
                <a:gd name="connsiteX10" fmla="*/ 800100 w 1640684"/>
                <a:gd name="connsiteY10" fmla="*/ 468312 h 2699543"/>
                <a:gd name="connsiteX11" fmla="*/ 795337 w 1640684"/>
                <a:gd name="connsiteY11" fmla="*/ 830262 h 2699543"/>
                <a:gd name="connsiteX12" fmla="*/ 881062 w 1640684"/>
                <a:gd name="connsiteY12" fmla="*/ 1363662 h 2699543"/>
                <a:gd name="connsiteX13" fmla="*/ 1409702 w 1640684"/>
                <a:gd name="connsiteY13" fmla="*/ 1175543 h 2699543"/>
                <a:gd name="connsiteX14" fmla="*/ 1638302 w 1640684"/>
                <a:gd name="connsiteY14" fmla="*/ 1480343 h 2699543"/>
                <a:gd name="connsiteX15" fmla="*/ 1395412 w 1640684"/>
                <a:gd name="connsiteY15" fmla="*/ 1916112 h 2699543"/>
                <a:gd name="connsiteX16" fmla="*/ 1004887 w 1640684"/>
                <a:gd name="connsiteY16" fmla="*/ 2259012 h 2699543"/>
                <a:gd name="connsiteX17" fmla="*/ 528637 w 1640684"/>
                <a:gd name="connsiteY17" fmla="*/ 2635249 h 2699543"/>
                <a:gd name="connsiteX0" fmla="*/ 528637 w 1716884"/>
                <a:gd name="connsiteY0" fmla="*/ 2635249 h 2699543"/>
                <a:gd name="connsiteX1" fmla="*/ 109537 w 1716884"/>
                <a:gd name="connsiteY1" fmla="*/ 2644775 h 2699543"/>
                <a:gd name="connsiteX2" fmla="*/ 33337 w 1716884"/>
                <a:gd name="connsiteY2" fmla="*/ 2320925 h 2699543"/>
                <a:gd name="connsiteX3" fmla="*/ 309562 w 1716884"/>
                <a:gd name="connsiteY3" fmla="*/ 1916112 h 2699543"/>
                <a:gd name="connsiteX4" fmla="*/ 547687 w 1716884"/>
                <a:gd name="connsiteY4" fmla="*/ 1025524 h 2699543"/>
                <a:gd name="connsiteX5" fmla="*/ 590549 w 1716884"/>
                <a:gd name="connsiteY5" fmla="*/ 230187 h 2699543"/>
                <a:gd name="connsiteX6" fmla="*/ 814387 w 1716884"/>
                <a:gd name="connsiteY6" fmla="*/ 20637 h 2699543"/>
                <a:gd name="connsiteX7" fmla="*/ 1195387 w 1716884"/>
                <a:gd name="connsiteY7" fmla="*/ 106362 h 2699543"/>
                <a:gd name="connsiteX8" fmla="*/ 1204912 w 1716884"/>
                <a:gd name="connsiteY8" fmla="*/ 334962 h 2699543"/>
                <a:gd name="connsiteX9" fmla="*/ 947737 w 1716884"/>
                <a:gd name="connsiteY9" fmla="*/ 373062 h 2699543"/>
                <a:gd name="connsiteX10" fmla="*/ 800100 w 1716884"/>
                <a:gd name="connsiteY10" fmla="*/ 468312 h 2699543"/>
                <a:gd name="connsiteX11" fmla="*/ 795337 w 1716884"/>
                <a:gd name="connsiteY11" fmla="*/ 830262 h 2699543"/>
                <a:gd name="connsiteX12" fmla="*/ 881062 w 1716884"/>
                <a:gd name="connsiteY12" fmla="*/ 1363662 h 2699543"/>
                <a:gd name="connsiteX13" fmla="*/ 1409702 w 1716884"/>
                <a:gd name="connsiteY13" fmla="*/ 1175543 h 2699543"/>
                <a:gd name="connsiteX14" fmla="*/ 1714502 w 1716884"/>
                <a:gd name="connsiteY14" fmla="*/ 1480343 h 2699543"/>
                <a:gd name="connsiteX15" fmla="*/ 1395412 w 1716884"/>
                <a:gd name="connsiteY15" fmla="*/ 1916112 h 2699543"/>
                <a:gd name="connsiteX16" fmla="*/ 1004887 w 1716884"/>
                <a:gd name="connsiteY16" fmla="*/ 2259012 h 2699543"/>
                <a:gd name="connsiteX17" fmla="*/ 528637 w 1716884"/>
                <a:gd name="connsiteY17" fmla="*/ 2635249 h 2699543"/>
                <a:gd name="connsiteX0" fmla="*/ 528637 w 1716884"/>
                <a:gd name="connsiteY0" fmla="*/ 2635249 h 2699543"/>
                <a:gd name="connsiteX1" fmla="*/ 109537 w 1716884"/>
                <a:gd name="connsiteY1" fmla="*/ 2644775 h 2699543"/>
                <a:gd name="connsiteX2" fmla="*/ 33337 w 1716884"/>
                <a:gd name="connsiteY2" fmla="*/ 2320925 h 2699543"/>
                <a:gd name="connsiteX3" fmla="*/ 309562 w 1716884"/>
                <a:gd name="connsiteY3" fmla="*/ 1916112 h 2699543"/>
                <a:gd name="connsiteX4" fmla="*/ 547687 w 1716884"/>
                <a:gd name="connsiteY4" fmla="*/ 1025524 h 2699543"/>
                <a:gd name="connsiteX5" fmla="*/ 590549 w 1716884"/>
                <a:gd name="connsiteY5" fmla="*/ 230187 h 2699543"/>
                <a:gd name="connsiteX6" fmla="*/ 814387 w 1716884"/>
                <a:gd name="connsiteY6" fmla="*/ 20637 h 2699543"/>
                <a:gd name="connsiteX7" fmla="*/ 1195387 w 1716884"/>
                <a:gd name="connsiteY7" fmla="*/ 106362 h 2699543"/>
                <a:gd name="connsiteX8" fmla="*/ 1204912 w 1716884"/>
                <a:gd name="connsiteY8" fmla="*/ 334962 h 2699543"/>
                <a:gd name="connsiteX9" fmla="*/ 947737 w 1716884"/>
                <a:gd name="connsiteY9" fmla="*/ 373062 h 2699543"/>
                <a:gd name="connsiteX10" fmla="*/ 800100 w 1716884"/>
                <a:gd name="connsiteY10" fmla="*/ 468312 h 2699543"/>
                <a:gd name="connsiteX11" fmla="*/ 795337 w 1716884"/>
                <a:gd name="connsiteY11" fmla="*/ 830262 h 2699543"/>
                <a:gd name="connsiteX12" fmla="*/ 952502 w 1716884"/>
                <a:gd name="connsiteY12" fmla="*/ 1327943 h 2699543"/>
                <a:gd name="connsiteX13" fmla="*/ 1409702 w 1716884"/>
                <a:gd name="connsiteY13" fmla="*/ 1175543 h 2699543"/>
                <a:gd name="connsiteX14" fmla="*/ 1714502 w 1716884"/>
                <a:gd name="connsiteY14" fmla="*/ 1480343 h 2699543"/>
                <a:gd name="connsiteX15" fmla="*/ 1395412 w 1716884"/>
                <a:gd name="connsiteY15" fmla="*/ 1916112 h 2699543"/>
                <a:gd name="connsiteX16" fmla="*/ 1004887 w 1716884"/>
                <a:gd name="connsiteY16" fmla="*/ 2259012 h 2699543"/>
                <a:gd name="connsiteX17" fmla="*/ 528637 w 1716884"/>
                <a:gd name="connsiteY17" fmla="*/ 2635249 h 2699543"/>
                <a:gd name="connsiteX0" fmla="*/ 528637 w 1716884"/>
                <a:gd name="connsiteY0" fmla="*/ 2635249 h 2699543"/>
                <a:gd name="connsiteX1" fmla="*/ 109537 w 1716884"/>
                <a:gd name="connsiteY1" fmla="*/ 2644775 h 2699543"/>
                <a:gd name="connsiteX2" fmla="*/ 33337 w 1716884"/>
                <a:gd name="connsiteY2" fmla="*/ 2320925 h 2699543"/>
                <a:gd name="connsiteX3" fmla="*/ 309562 w 1716884"/>
                <a:gd name="connsiteY3" fmla="*/ 1916112 h 2699543"/>
                <a:gd name="connsiteX4" fmla="*/ 547687 w 1716884"/>
                <a:gd name="connsiteY4" fmla="*/ 1025524 h 2699543"/>
                <a:gd name="connsiteX5" fmla="*/ 590549 w 1716884"/>
                <a:gd name="connsiteY5" fmla="*/ 230187 h 2699543"/>
                <a:gd name="connsiteX6" fmla="*/ 814387 w 1716884"/>
                <a:gd name="connsiteY6" fmla="*/ 20637 h 2699543"/>
                <a:gd name="connsiteX7" fmla="*/ 1195387 w 1716884"/>
                <a:gd name="connsiteY7" fmla="*/ 106362 h 2699543"/>
                <a:gd name="connsiteX8" fmla="*/ 1204912 w 1716884"/>
                <a:gd name="connsiteY8" fmla="*/ 334962 h 2699543"/>
                <a:gd name="connsiteX9" fmla="*/ 947737 w 1716884"/>
                <a:gd name="connsiteY9" fmla="*/ 373062 h 2699543"/>
                <a:gd name="connsiteX10" fmla="*/ 800100 w 1716884"/>
                <a:gd name="connsiteY10" fmla="*/ 468312 h 2699543"/>
                <a:gd name="connsiteX11" fmla="*/ 795337 w 1716884"/>
                <a:gd name="connsiteY11" fmla="*/ 830262 h 2699543"/>
                <a:gd name="connsiteX12" fmla="*/ 952502 w 1716884"/>
                <a:gd name="connsiteY12" fmla="*/ 1251743 h 2699543"/>
                <a:gd name="connsiteX13" fmla="*/ 1409702 w 1716884"/>
                <a:gd name="connsiteY13" fmla="*/ 1175543 h 2699543"/>
                <a:gd name="connsiteX14" fmla="*/ 1714502 w 1716884"/>
                <a:gd name="connsiteY14" fmla="*/ 1480343 h 2699543"/>
                <a:gd name="connsiteX15" fmla="*/ 1395412 w 1716884"/>
                <a:gd name="connsiteY15" fmla="*/ 1916112 h 2699543"/>
                <a:gd name="connsiteX16" fmla="*/ 1004887 w 1716884"/>
                <a:gd name="connsiteY16" fmla="*/ 2259012 h 2699543"/>
                <a:gd name="connsiteX17" fmla="*/ 528637 w 1716884"/>
                <a:gd name="connsiteY17" fmla="*/ 2635249 h 2699543"/>
                <a:gd name="connsiteX0" fmla="*/ 528637 w 1793084"/>
                <a:gd name="connsiteY0" fmla="*/ 2635249 h 2699543"/>
                <a:gd name="connsiteX1" fmla="*/ 109537 w 1793084"/>
                <a:gd name="connsiteY1" fmla="*/ 2644775 h 2699543"/>
                <a:gd name="connsiteX2" fmla="*/ 33337 w 1793084"/>
                <a:gd name="connsiteY2" fmla="*/ 2320925 h 2699543"/>
                <a:gd name="connsiteX3" fmla="*/ 309562 w 1793084"/>
                <a:gd name="connsiteY3" fmla="*/ 1916112 h 2699543"/>
                <a:gd name="connsiteX4" fmla="*/ 547687 w 1793084"/>
                <a:gd name="connsiteY4" fmla="*/ 1025524 h 2699543"/>
                <a:gd name="connsiteX5" fmla="*/ 590549 w 1793084"/>
                <a:gd name="connsiteY5" fmla="*/ 230187 h 2699543"/>
                <a:gd name="connsiteX6" fmla="*/ 814387 w 1793084"/>
                <a:gd name="connsiteY6" fmla="*/ 20637 h 2699543"/>
                <a:gd name="connsiteX7" fmla="*/ 1195387 w 1793084"/>
                <a:gd name="connsiteY7" fmla="*/ 106362 h 2699543"/>
                <a:gd name="connsiteX8" fmla="*/ 1204912 w 1793084"/>
                <a:gd name="connsiteY8" fmla="*/ 334962 h 2699543"/>
                <a:gd name="connsiteX9" fmla="*/ 947737 w 1793084"/>
                <a:gd name="connsiteY9" fmla="*/ 373062 h 2699543"/>
                <a:gd name="connsiteX10" fmla="*/ 800100 w 1793084"/>
                <a:gd name="connsiteY10" fmla="*/ 468312 h 2699543"/>
                <a:gd name="connsiteX11" fmla="*/ 795337 w 1793084"/>
                <a:gd name="connsiteY11" fmla="*/ 830262 h 2699543"/>
                <a:gd name="connsiteX12" fmla="*/ 952502 w 1793084"/>
                <a:gd name="connsiteY12" fmla="*/ 1251743 h 2699543"/>
                <a:gd name="connsiteX13" fmla="*/ 1409702 w 1793084"/>
                <a:gd name="connsiteY13" fmla="*/ 1175543 h 2699543"/>
                <a:gd name="connsiteX14" fmla="*/ 1790702 w 1793084"/>
                <a:gd name="connsiteY14" fmla="*/ 1404143 h 2699543"/>
                <a:gd name="connsiteX15" fmla="*/ 1395412 w 1793084"/>
                <a:gd name="connsiteY15" fmla="*/ 1916112 h 2699543"/>
                <a:gd name="connsiteX16" fmla="*/ 1004887 w 1793084"/>
                <a:gd name="connsiteY16" fmla="*/ 2259012 h 2699543"/>
                <a:gd name="connsiteX17" fmla="*/ 528637 w 1793084"/>
                <a:gd name="connsiteY17" fmla="*/ 2635249 h 2699543"/>
                <a:gd name="connsiteX0" fmla="*/ 528637 w 1805784"/>
                <a:gd name="connsiteY0" fmla="*/ 2635249 h 2699543"/>
                <a:gd name="connsiteX1" fmla="*/ 109537 w 1805784"/>
                <a:gd name="connsiteY1" fmla="*/ 2644775 h 2699543"/>
                <a:gd name="connsiteX2" fmla="*/ 33337 w 1805784"/>
                <a:gd name="connsiteY2" fmla="*/ 2320925 h 2699543"/>
                <a:gd name="connsiteX3" fmla="*/ 309562 w 1805784"/>
                <a:gd name="connsiteY3" fmla="*/ 1916112 h 2699543"/>
                <a:gd name="connsiteX4" fmla="*/ 547687 w 1805784"/>
                <a:gd name="connsiteY4" fmla="*/ 1025524 h 2699543"/>
                <a:gd name="connsiteX5" fmla="*/ 590549 w 1805784"/>
                <a:gd name="connsiteY5" fmla="*/ 230187 h 2699543"/>
                <a:gd name="connsiteX6" fmla="*/ 814387 w 1805784"/>
                <a:gd name="connsiteY6" fmla="*/ 20637 h 2699543"/>
                <a:gd name="connsiteX7" fmla="*/ 1195387 w 1805784"/>
                <a:gd name="connsiteY7" fmla="*/ 106362 h 2699543"/>
                <a:gd name="connsiteX8" fmla="*/ 1204912 w 1805784"/>
                <a:gd name="connsiteY8" fmla="*/ 334962 h 2699543"/>
                <a:gd name="connsiteX9" fmla="*/ 947737 w 1805784"/>
                <a:gd name="connsiteY9" fmla="*/ 373062 h 2699543"/>
                <a:gd name="connsiteX10" fmla="*/ 800100 w 1805784"/>
                <a:gd name="connsiteY10" fmla="*/ 468312 h 2699543"/>
                <a:gd name="connsiteX11" fmla="*/ 795337 w 1805784"/>
                <a:gd name="connsiteY11" fmla="*/ 830262 h 2699543"/>
                <a:gd name="connsiteX12" fmla="*/ 952502 w 1805784"/>
                <a:gd name="connsiteY12" fmla="*/ 1251743 h 2699543"/>
                <a:gd name="connsiteX13" fmla="*/ 1485902 w 1805784"/>
                <a:gd name="connsiteY13" fmla="*/ 1251743 h 2699543"/>
                <a:gd name="connsiteX14" fmla="*/ 1790702 w 1805784"/>
                <a:gd name="connsiteY14" fmla="*/ 1404143 h 2699543"/>
                <a:gd name="connsiteX15" fmla="*/ 1395412 w 1805784"/>
                <a:gd name="connsiteY15" fmla="*/ 1916112 h 2699543"/>
                <a:gd name="connsiteX16" fmla="*/ 1004887 w 1805784"/>
                <a:gd name="connsiteY16" fmla="*/ 2259012 h 2699543"/>
                <a:gd name="connsiteX17" fmla="*/ 528637 w 1805784"/>
                <a:gd name="connsiteY17" fmla="*/ 2635249 h 2699543"/>
                <a:gd name="connsiteX0" fmla="*/ 528637 w 1805784"/>
                <a:gd name="connsiteY0" fmla="*/ 2635249 h 2699543"/>
                <a:gd name="connsiteX1" fmla="*/ 109537 w 1805784"/>
                <a:gd name="connsiteY1" fmla="*/ 2644775 h 2699543"/>
                <a:gd name="connsiteX2" fmla="*/ 33337 w 1805784"/>
                <a:gd name="connsiteY2" fmla="*/ 2320925 h 2699543"/>
                <a:gd name="connsiteX3" fmla="*/ 309562 w 1805784"/>
                <a:gd name="connsiteY3" fmla="*/ 1916112 h 2699543"/>
                <a:gd name="connsiteX4" fmla="*/ 547687 w 1805784"/>
                <a:gd name="connsiteY4" fmla="*/ 1025524 h 2699543"/>
                <a:gd name="connsiteX5" fmla="*/ 590549 w 1805784"/>
                <a:gd name="connsiteY5" fmla="*/ 230187 h 2699543"/>
                <a:gd name="connsiteX6" fmla="*/ 814387 w 1805784"/>
                <a:gd name="connsiteY6" fmla="*/ 20637 h 2699543"/>
                <a:gd name="connsiteX7" fmla="*/ 1195387 w 1805784"/>
                <a:gd name="connsiteY7" fmla="*/ 106362 h 2699543"/>
                <a:gd name="connsiteX8" fmla="*/ 1204912 w 1805784"/>
                <a:gd name="connsiteY8" fmla="*/ 334962 h 2699543"/>
                <a:gd name="connsiteX9" fmla="*/ 947737 w 1805784"/>
                <a:gd name="connsiteY9" fmla="*/ 373062 h 2699543"/>
                <a:gd name="connsiteX10" fmla="*/ 800100 w 1805784"/>
                <a:gd name="connsiteY10" fmla="*/ 468312 h 2699543"/>
                <a:gd name="connsiteX11" fmla="*/ 795337 w 1805784"/>
                <a:gd name="connsiteY11" fmla="*/ 830262 h 2699543"/>
                <a:gd name="connsiteX12" fmla="*/ 952502 w 1805784"/>
                <a:gd name="connsiteY12" fmla="*/ 1251743 h 2699543"/>
                <a:gd name="connsiteX13" fmla="*/ 1485902 w 1805784"/>
                <a:gd name="connsiteY13" fmla="*/ 1175543 h 2699543"/>
                <a:gd name="connsiteX14" fmla="*/ 1790702 w 1805784"/>
                <a:gd name="connsiteY14" fmla="*/ 1404143 h 2699543"/>
                <a:gd name="connsiteX15" fmla="*/ 1395412 w 1805784"/>
                <a:gd name="connsiteY15" fmla="*/ 1916112 h 2699543"/>
                <a:gd name="connsiteX16" fmla="*/ 1004887 w 1805784"/>
                <a:gd name="connsiteY16" fmla="*/ 2259012 h 2699543"/>
                <a:gd name="connsiteX17" fmla="*/ 528637 w 1805784"/>
                <a:gd name="connsiteY17" fmla="*/ 2635249 h 2699543"/>
                <a:gd name="connsiteX0" fmla="*/ 528637 w 1805784"/>
                <a:gd name="connsiteY0" fmla="*/ 2635249 h 2699543"/>
                <a:gd name="connsiteX1" fmla="*/ 109537 w 1805784"/>
                <a:gd name="connsiteY1" fmla="*/ 2644775 h 2699543"/>
                <a:gd name="connsiteX2" fmla="*/ 33337 w 1805784"/>
                <a:gd name="connsiteY2" fmla="*/ 2320925 h 2699543"/>
                <a:gd name="connsiteX3" fmla="*/ 309562 w 1805784"/>
                <a:gd name="connsiteY3" fmla="*/ 1916112 h 2699543"/>
                <a:gd name="connsiteX4" fmla="*/ 547687 w 1805784"/>
                <a:gd name="connsiteY4" fmla="*/ 1025524 h 2699543"/>
                <a:gd name="connsiteX5" fmla="*/ 590549 w 1805784"/>
                <a:gd name="connsiteY5" fmla="*/ 230187 h 2699543"/>
                <a:gd name="connsiteX6" fmla="*/ 814387 w 1805784"/>
                <a:gd name="connsiteY6" fmla="*/ 20637 h 2699543"/>
                <a:gd name="connsiteX7" fmla="*/ 1195387 w 1805784"/>
                <a:gd name="connsiteY7" fmla="*/ 106362 h 2699543"/>
                <a:gd name="connsiteX8" fmla="*/ 1204912 w 1805784"/>
                <a:gd name="connsiteY8" fmla="*/ 334962 h 2699543"/>
                <a:gd name="connsiteX9" fmla="*/ 947737 w 1805784"/>
                <a:gd name="connsiteY9" fmla="*/ 373062 h 2699543"/>
                <a:gd name="connsiteX10" fmla="*/ 800100 w 1805784"/>
                <a:gd name="connsiteY10" fmla="*/ 468312 h 2699543"/>
                <a:gd name="connsiteX11" fmla="*/ 795337 w 1805784"/>
                <a:gd name="connsiteY11" fmla="*/ 830262 h 2699543"/>
                <a:gd name="connsiteX12" fmla="*/ 952502 w 1805784"/>
                <a:gd name="connsiteY12" fmla="*/ 1251743 h 2699543"/>
                <a:gd name="connsiteX13" fmla="*/ 1485902 w 1805784"/>
                <a:gd name="connsiteY13" fmla="*/ 1175543 h 2699543"/>
                <a:gd name="connsiteX14" fmla="*/ 1790702 w 1805784"/>
                <a:gd name="connsiteY14" fmla="*/ 1404143 h 2699543"/>
                <a:gd name="connsiteX15" fmla="*/ 1395412 w 1805784"/>
                <a:gd name="connsiteY15" fmla="*/ 1916112 h 2699543"/>
                <a:gd name="connsiteX16" fmla="*/ 1004887 w 1805784"/>
                <a:gd name="connsiteY16" fmla="*/ 2259012 h 2699543"/>
                <a:gd name="connsiteX17" fmla="*/ 528637 w 1805784"/>
                <a:gd name="connsiteY17" fmla="*/ 2635249 h 2699543"/>
                <a:gd name="connsiteX0" fmla="*/ 528637 w 1805784"/>
                <a:gd name="connsiteY0" fmla="*/ 2635249 h 2699543"/>
                <a:gd name="connsiteX1" fmla="*/ 109537 w 1805784"/>
                <a:gd name="connsiteY1" fmla="*/ 2644775 h 2699543"/>
                <a:gd name="connsiteX2" fmla="*/ 33337 w 1805784"/>
                <a:gd name="connsiteY2" fmla="*/ 2320925 h 2699543"/>
                <a:gd name="connsiteX3" fmla="*/ 309562 w 1805784"/>
                <a:gd name="connsiteY3" fmla="*/ 1916112 h 2699543"/>
                <a:gd name="connsiteX4" fmla="*/ 547687 w 1805784"/>
                <a:gd name="connsiteY4" fmla="*/ 1025524 h 2699543"/>
                <a:gd name="connsiteX5" fmla="*/ 590549 w 1805784"/>
                <a:gd name="connsiteY5" fmla="*/ 230187 h 2699543"/>
                <a:gd name="connsiteX6" fmla="*/ 814387 w 1805784"/>
                <a:gd name="connsiteY6" fmla="*/ 20637 h 2699543"/>
                <a:gd name="connsiteX7" fmla="*/ 1195387 w 1805784"/>
                <a:gd name="connsiteY7" fmla="*/ 106362 h 2699543"/>
                <a:gd name="connsiteX8" fmla="*/ 1204912 w 1805784"/>
                <a:gd name="connsiteY8" fmla="*/ 334962 h 2699543"/>
                <a:gd name="connsiteX9" fmla="*/ 947737 w 1805784"/>
                <a:gd name="connsiteY9" fmla="*/ 373062 h 2699543"/>
                <a:gd name="connsiteX10" fmla="*/ 800100 w 1805784"/>
                <a:gd name="connsiteY10" fmla="*/ 468312 h 2699543"/>
                <a:gd name="connsiteX11" fmla="*/ 795337 w 1805784"/>
                <a:gd name="connsiteY11" fmla="*/ 830262 h 2699543"/>
                <a:gd name="connsiteX12" fmla="*/ 952502 w 1805784"/>
                <a:gd name="connsiteY12" fmla="*/ 1251743 h 2699543"/>
                <a:gd name="connsiteX13" fmla="*/ 1485902 w 1805784"/>
                <a:gd name="connsiteY13" fmla="*/ 1175543 h 2699543"/>
                <a:gd name="connsiteX14" fmla="*/ 1790702 w 1805784"/>
                <a:gd name="connsiteY14" fmla="*/ 1404143 h 2699543"/>
                <a:gd name="connsiteX15" fmla="*/ 1395412 w 1805784"/>
                <a:gd name="connsiteY15" fmla="*/ 1916112 h 2699543"/>
                <a:gd name="connsiteX16" fmla="*/ 1004887 w 1805784"/>
                <a:gd name="connsiteY16" fmla="*/ 2259012 h 2699543"/>
                <a:gd name="connsiteX17" fmla="*/ 528637 w 1805784"/>
                <a:gd name="connsiteY17" fmla="*/ 2635249 h 269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5784" h="2699543">
                  <a:moveTo>
                    <a:pt x="528637" y="2635249"/>
                  </a:moveTo>
                  <a:cubicBezTo>
                    <a:pt x="379412" y="2699543"/>
                    <a:pt x="192087" y="2697162"/>
                    <a:pt x="109537" y="2644775"/>
                  </a:cubicBezTo>
                  <a:cubicBezTo>
                    <a:pt x="26987" y="2592388"/>
                    <a:pt x="0" y="2442369"/>
                    <a:pt x="33337" y="2320925"/>
                  </a:cubicBezTo>
                  <a:cubicBezTo>
                    <a:pt x="66674" y="2199481"/>
                    <a:pt x="223837" y="2132012"/>
                    <a:pt x="309562" y="1916112"/>
                  </a:cubicBezTo>
                  <a:cubicBezTo>
                    <a:pt x="395287" y="1700212"/>
                    <a:pt x="500856" y="1306512"/>
                    <a:pt x="547687" y="1025524"/>
                  </a:cubicBezTo>
                  <a:cubicBezTo>
                    <a:pt x="594518" y="744536"/>
                    <a:pt x="546099" y="397668"/>
                    <a:pt x="590549" y="230187"/>
                  </a:cubicBezTo>
                  <a:cubicBezTo>
                    <a:pt x="634999" y="62706"/>
                    <a:pt x="713581" y="41274"/>
                    <a:pt x="814387" y="20637"/>
                  </a:cubicBezTo>
                  <a:cubicBezTo>
                    <a:pt x="915193" y="0"/>
                    <a:pt x="1130299" y="53974"/>
                    <a:pt x="1195387" y="106362"/>
                  </a:cubicBezTo>
                  <a:cubicBezTo>
                    <a:pt x="1260475" y="158750"/>
                    <a:pt x="1246187" y="290512"/>
                    <a:pt x="1204912" y="334962"/>
                  </a:cubicBezTo>
                  <a:cubicBezTo>
                    <a:pt x="1163637" y="379412"/>
                    <a:pt x="1015206" y="350837"/>
                    <a:pt x="947737" y="373062"/>
                  </a:cubicBezTo>
                  <a:cubicBezTo>
                    <a:pt x="880268" y="395287"/>
                    <a:pt x="825500" y="392112"/>
                    <a:pt x="800100" y="468312"/>
                  </a:cubicBezTo>
                  <a:cubicBezTo>
                    <a:pt x="774700" y="544512"/>
                    <a:pt x="769937" y="699690"/>
                    <a:pt x="795337" y="830262"/>
                  </a:cubicBezTo>
                  <a:cubicBezTo>
                    <a:pt x="820737" y="960834"/>
                    <a:pt x="837408" y="1194196"/>
                    <a:pt x="952502" y="1251743"/>
                  </a:cubicBezTo>
                  <a:cubicBezTo>
                    <a:pt x="1067596" y="1309290"/>
                    <a:pt x="1346202" y="1150143"/>
                    <a:pt x="1485902" y="1175543"/>
                  </a:cubicBezTo>
                  <a:cubicBezTo>
                    <a:pt x="1625602" y="1200943"/>
                    <a:pt x="1805784" y="1280715"/>
                    <a:pt x="1790702" y="1404143"/>
                  </a:cubicBezTo>
                  <a:cubicBezTo>
                    <a:pt x="1775620" y="1527571"/>
                    <a:pt x="1526381" y="1773634"/>
                    <a:pt x="1395412" y="1916112"/>
                  </a:cubicBezTo>
                  <a:cubicBezTo>
                    <a:pt x="1264443" y="2058590"/>
                    <a:pt x="1149350" y="2139156"/>
                    <a:pt x="1004887" y="2259012"/>
                  </a:cubicBezTo>
                  <a:cubicBezTo>
                    <a:pt x="860425" y="2378868"/>
                    <a:pt x="677862" y="2570955"/>
                    <a:pt x="528637" y="263524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 542"/>
            <p:cNvSpPr/>
            <p:nvPr/>
          </p:nvSpPr>
          <p:spPr>
            <a:xfrm>
              <a:off x="5103137" y="2119314"/>
              <a:ext cx="2186664" cy="2236786"/>
            </a:xfrm>
            <a:custGeom>
              <a:avLst/>
              <a:gdLst>
                <a:gd name="connsiteX0" fmla="*/ 0 w 1477963"/>
                <a:gd name="connsiteY0" fmla="*/ 241300 h 1068387"/>
                <a:gd name="connsiteX1" fmla="*/ 133350 w 1477963"/>
                <a:gd name="connsiteY1" fmla="*/ 22225 h 1068387"/>
                <a:gd name="connsiteX2" fmla="*/ 514350 w 1477963"/>
                <a:gd name="connsiteY2" fmla="*/ 107950 h 1068387"/>
                <a:gd name="connsiteX3" fmla="*/ 1362075 w 1477963"/>
                <a:gd name="connsiteY3" fmla="*/ 403225 h 1068387"/>
                <a:gd name="connsiteX4" fmla="*/ 1209675 w 1477963"/>
                <a:gd name="connsiteY4" fmla="*/ 946150 h 1068387"/>
                <a:gd name="connsiteX5" fmla="*/ 657225 w 1477963"/>
                <a:gd name="connsiteY5" fmla="*/ 984250 h 1068387"/>
                <a:gd name="connsiteX6" fmla="*/ 57150 w 1477963"/>
                <a:gd name="connsiteY6" fmla="*/ 441325 h 1068387"/>
                <a:gd name="connsiteX0" fmla="*/ 0 w 1477963"/>
                <a:gd name="connsiteY0" fmla="*/ 241300 h 1068387"/>
                <a:gd name="connsiteX1" fmla="*/ 133350 w 1477963"/>
                <a:gd name="connsiteY1" fmla="*/ 22225 h 1068387"/>
                <a:gd name="connsiteX2" fmla="*/ 514350 w 1477963"/>
                <a:gd name="connsiteY2" fmla="*/ 107950 h 1068387"/>
                <a:gd name="connsiteX3" fmla="*/ 1362075 w 1477963"/>
                <a:gd name="connsiteY3" fmla="*/ 403225 h 1068387"/>
                <a:gd name="connsiteX4" fmla="*/ 1209675 w 1477963"/>
                <a:gd name="connsiteY4" fmla="*/ 946150 h 1068387"/>
                <a:gd name="connsiteX5" fmla="*/ 657225 w 1477963"/>
                <a:gd name="connsiteY5" fmla="*/ 984250 h 1068387"/>
                <a:gd name="connsiteX6" fmla="*/ 57150 w 1477963"/>
                <a:gd name="connsiteY6" fmla="*/ 441325 h 1068387"/>
                <a:gd name="connsiteX7" fmla="*/ 0 w 1477963"/>
                <a:gd name="connsiteY7" fmla="*/ 241300 h 1068387"/>
                <a:gd name="connsiteX0" fmla="*/ 87312 w 1565275"/>
                <a:gd name="connsiteY0" fmla="*/ 241300 h 1101725"/>
                <a:gd name="connsiteX1" fmla="*/ 220662 w 1565275"/>
                <a:gd name="connsiteY1" fmla="*/ 22225 h 1101725"/>
                <a:gd name="connsiteX2" fmla="*/ 601662 w 1565275"/>
                <a:gd name="connsiteY2" fmla="*/ 107950 h 1101725"/>
                <a:gd name="connsiteX3" fmla="*/ 1449387 w 1565275"/>
                <a:gd name="connsiteY3" fmla="*/ 403225 h 1101725"/>
                <a:gd name="connsiteX4" fmla="*/ 1296987 w 1565275"/>
                <a:gd name="connsiteY4" fmla="*/ 946150 h 1101725"/>
                <a:gd name="connsiteX5" fmla="*/ 744537 w 1565275"/>
                <a:gd name="connsiteY5" fmla="*/ 984250 h 1101725"/>
                <a:gd name="connsiteX6" fmla="*/ 87312 w 1565275"/>
                <a:gd name="connsiteY6" fmla="*/ 241300 h 1101725"/>
                <a:gd name="connsiteX0" fmla="*/ 87312 w 1532729"/>
                <a:gd name="connsiteY0" fmla="*/ 243683 h 1104108"/>
                <a:gd name="connsiteX1" fmla="*/ 220662 w 1532729"/>
                <a:gd name="connsiteY1" fmla="*/ 24608 h 1104108"/>
                <a:gd name="connsiteX2" fmla="*/ 796935 w 1532729"/>
                <a:gd name="connsiteY2" fmla="*/ 96037 h 1104108"/>
                <a:gd name="connsiteX3" fmla="*/ 1449387 w 1532729"/>
                <a:gd name="connsiteY3" fmla="*/ 405608 h 1104108"/>
                <a:gd name="connsiteX4" fmla="*/ 1296987 w 1532729"/>
                <a:gd name="connsiteY4" fmla="*/ 948533 h 1104108"/>
                <a:gd name="connsiteX5" fmla="*/ 744537 w 1532729"/>
                <a:gd name="connsiteY5" fmla="*/ 986633 h 1104108"/>
                <a:gd name="connsiteX6" fmla="*/ 87312 w 1532729"/>
                <a:gd name="connsiteY6" fmla="*/ 243683 h 1104108"/>
                <a:gd name="connsiteX0" fmla="*/ 133879 w 1579296"/>
                <a:gd name="connsiteY0" fmla="*/ 341180 h 2286658"/>
                <a:gd name="connsiteX1" fmla="*/ 267229 w 1579296"/>
                <a:gd name="connsiteY1" fmla="*/ 122105 h 2286658"/>
                <a:gd name="connsiteX2" fmla="*/ 843502 w 1579296"/>
                <a:gd name="connsiteY2" fmla="*/ 193534 h 2286658"/>
                <a:gd name="connsiteX3" fmla="*/ 1495954 w 1579296"/>
                <a:gd name="connsiteY3" fmla="*/ 503105 h 2286658"/>
                <a:gd name="connsiteX4" fmla="*/ 1343554 w 1579296"/>
                <a:gd name="connsiteY4" fmla="*/ 1046030 h 2286658"/>
                <a:gd name="connsiteX5" fmla="*/ 1070501 w 1579296"/>
                <a:gd name="connsiteY5" fmla="*/ 2169183 h 2286658"/>
                <a:gd name="connsiteX6" fmla="*/ 133879 w 1579296"/>
                <a:gd name="connsiteY6" fmla="*/ 341180 h 2286658"/>
                <a:gd name="connsiteX0" fmla="*/ 133879 w 1579296"/>
                <a:gd name="connsiteY0" fmla="*/ 341180 h 2268913"/>
                <a:gd name="connsiteX1" fmla="*/ 267229 w 1579296"/>
                <a:gd name="connsiteY1" fmla="*/ 122105 h 2268913"/>
                <a:gd name="connsiteX2" fmla="*/ 843502 w 1579296"/>
                <a:gd name="connsiteY2" fmla="*/ 193534 h 2268913"/>
                <a:gd name="connsiteX3" fmla="*/ 1495954 w 1579296"/>
                <a:gd name="connsiteY3" fmla="*/ 503105 h 2268913"/>
                <a:gd name="connsiteX4" fmla="*/ 1343554 w 1579296"/>
                <a:gd name="connsiteY4" fmla="*/ 1046030 h 2268913"/>
                <a:gd name="connsiteX5" fmla="*/ 1070501 w 1579296"/>
                <a:gd name="connsiteY5" fmla="*/ 2169183 h 2268913"/>
                <a:gd name="connsiteX6" fmla="*/ 711067 w 1579296"/>
                <a:gd name="connsiteY6" fmla="*/ 1644409 h 2268913"/>
                <a:gd name="connsiteX7" fmla="*/ 133879 w 1579296"/>
                <a:gd name="connsiteY7" fmla="*/ 341180 h 2268913"/>
                <a:gd name="connsiteX0" fmla="*/ 133879 w 1579296"/>
                <a:gd name="connsiteY0" fmla="*/ 341180 h 2242075"/>
                <a:gd name="connsiteX1" fmla="*/ 267229 w 1579296"/>
                <a:gd name="connsiteY1" fmla="*/ 122105 h 2242075"/>
                <a:gd name="connsiteX2" fmla="*/ 843502 w 1579296"/>
                <a:gd name="connsiteY2" fmla="*/ 193534 h 2242075"/>
                <a:gd name="connsiteX3" fmla="*/ 1495954 w 1579296"/>
                <a:gd name="connsiteY3" fmla="*/ 503105 h 2242075"/>
                <a:gd name="connsiteX4" fmla="*/ 1343554 w 1579296"/>
                <a:gd name="connsiteY4" fmla="*/ 1046030 h 2242075"/>
                <a:gd name="connsiteX5" fmla="*/ 1070501 w 1579296"/>
                <a:gd name="connsiteY5" fmla="*/ 2169183 h 2242075"/>
                <a:gd name="connsiteX6" fmla="*/ 918101 w 1579296"/>
                <a:gd name="connsiteY6" fmla="*/ 1483384 h 2242075"/>
                <a:gd name="connsiteX7" fmla="*/ 133879 w 1579296"/>
                <a:gd name="connsiteY7" fmla="*/ 341180 h 2242075"/>
                <a:gd name="connsiteX0" fmla="*/ 133879 w 1559187"/>
                <a:gd name="connsiteY0" fmla="*/ 341180 h 2219983"/>
                <a:gd name="connsiteX1" fmla="*/ 267229 w 1559187"/>
                <a:gd name="connsiteY1" fmla="*/ 122105 h 2219983"/>
                <a:gd name="connsiteX2" fmla="*/ 843502 w 1559187"/>
                <a:gd name="connsiteY2" fmla="*/ 193534 h 2219983"/>
                <a:gd name="connsiteX3" fmla="*/ 1495954 w 1559187"/>
                <a:gd name="connsiteY3" fmla="*/ 503105 h 2219983"/>
                <a:gd name="connsiteX4" fmla="*/ 1222901 w 1559187"/>
                <a:gd name="connsiteY4" fmla="*/ 1178584 h 2219983"/>
                <a:gd name="connsiteX5" fmla="*/ 1070501 w 1559187"/>
                <a:gd name="connsiteY5" fmla="*/ 2169183 h 2219983"/>
                <a:gd name="connsiteX6" fmla="*/ 918101 w 1559187"/>
                <a:gd name="connsiteY6" fmla="*/ 1483384 h 2219983"/>
                <a:gd name="connsiteX7" fmla="*/ 133879 w 1559187"/>
                <a:gd name="connsiteY7" fmla="*/ 341180 h 2219983"/>
                <a:gd name="connsiteX0" fmla="*/ 133879 w 1590935"/>
                <a:gd name="connsiteY0" fmla="*/ 341180 h 2219983"/>
                <a:gd name="connsiteX1" fmla="*/ 267229 w 1590935"/>
                <a:gd name="connsiteY1" fmla="*/ 122105 h 2219983"/>
                <a:gd name="connsiteX2" fmla="*/ 843502 w 1590935"/>
                <a:gd name="connsiteY2" fmla="*/ 193534 h 2219983"/>
                <a:gd name="connsiteX3" fmla="*/ 1527702 w 1590935"/>
                <a:gd name="connsiteY3" fmla="*/ 568984 h 2219983"/>
                <a:gd name="connsiteX4" fmla="*/ 1222901 w 1590935"/>
                <a:gd name="connsiteY4" fmla="*/ 1178584 h 2219983"/>
                <a:gd name="connsiteX5" fmla="*/ 1070501 w 1590935"/>
                <a:gd name="connsiteY5" fmla="*/ 2169183 h 2219983"/>
                <a:gd name="connsiteX6" fmla="*/ 918101 w 1590935"/>
                <a:gd name="connsiteY6" fmla="*/ 1483384 h 2219983"/>
                <a:gd name="connsiteX7" fmla="*/ 133879 w 1590935"/>
                <a:gd name="connsiteY7" fmla="*/ 341180 h 2219983"/>
                <a:gd name="connsiteX0" fmla="*/ 56241 w 1513297"/>
                <a:gd name="connsiteY0" fmla="*/ 243683 h 2122486"/>
                <a:gd name="connsiteX1" fmla="*/ 189591 w 1513297"/>
                <a:gd name="connsiteY1" fmla="*/ 24608 h 2122486"/>
                <a:gd name="connsiteX2" fmla="*/ 765864 w 1513297"/>
                <a:gd name="connsiteY2" fmla="*/ 96037 h 2122486"/>
                <a:gd name="connsiteX3" fmla="*/ 1450064 w 1513297"/>
                <a:gd name="connsiteY3" fmla="*/ 471487 h 2122486"/>
                <a:gd name="connsiteX4" fmla="*/ 1145263 w 1513297"/>
                <a:gd name="connsiteY4" fmla="*/ 1081087 h 2122486"/>
                <a:gd name="connsiteX5" fmla="*/ 992863 w 1513297"/>
                <a:gd name="connsiteY5" fmla="*/ 2071686 h 2122486"/>
                <a:gd name="connsiteX6" fmla="*/ 840463 w 1513297"/>
                <a:gd name="connsiteY6" fmla="*/ 1385887 h 2122486"/>
                <a:gd name="connsiteX7" fmla="*/ 56241 w 1513297"/>
                <a:gd name="connsiteY7" fmla="*/ 243683 h 2122486"/>
                <a:gd name="connsiteX0" fmla="*/ 56241 w 1513297"/>
                <a:gd name="connsiteY0" fmla="*/ 243683 h 2131592"/>
                <a:gd name="connsiteX1" fmla="*/ 189591 w 1513297"/>
                <a:gd name="connsiteY1" fmla="*/ 24608 h 2131592"/>
                <a:gd name="connsiteX2" fmla="*/ 765864 w 1513297"/>
                <a:gd name="connsiteY2" fmla="*/ 96037 h 2131592"/>
                <a:gd name="connsiteX3" fmla="*/ 1450064 w 1513297"/>
                <a:gd name="connsiteY3" fmla="*/ 471487 h 2131592"/>
                <a:gd name="connsiteX4" fmla="*/ 1145263 w 1513297"/>
                <a:gd name="connsiteY4" fmla="*/ 1081087 h 2131592"/>
                <a:gd name="connsiteX5" fmla="*/ 1047498 w 1513297"/>
                <a:gd name="connsiteY5" fmla="*/ 1745320 h 2131592"/>
                <a:gd name="connsiteX6" fmla="*/ 992863 w 1513297"/>
                <a:gd name="connsiteY6" fmla="*/ 2071686 h 2131592"/>
                <a:gd name="connsiteX7" fmla="*/ 840463 w 1513297"/>
                <a:gd name="connsiteY7" fmla="*/ 1385887 h 2131592"/>
                <a:gd name="connsiteX8" fmla="*/ 56241 w 1513297"/>
                <a:gd name="connsiteY8" fmla="*/ 243683 h 2131592"/>
                <a:gd name="connsiteX0" fmla="*/ 56241 w 2008864"/>
                <a:gd name="connsiteY0" fmla="*/ 243683 h 2236786"/>
                <a:gd name="connsiteX1" fmla="*/ 189591 w 2008864"/>
                <a:gd name="connsiteY1" fmla="*/ 24608 h 2236786"/>
                <a:gd name="connsiteX2" fmla="*/ 765864 w 2008864"/>
                <a:gd name="connsiteY2" fmla="*/ 96037 h 2236786"/>
                <a:gd name="connsiteX3" fmla="*/ 1450064 w 2008864"/>
                <a:gd name="connsiteY3" fmla="*/ 471487 h 2236786"/>
                <a:gd name="connsiteX4" fmla="*/ 1145263 w 2008864"/>
                <a:gd name="connsiteY4" fmla="*/ 1081087 h 2236786"/>
                <a:gd name="connsiteX5" fmla="*/ 1983464 w 2008864"/>
                <a:gd name="connsiteY5" fmla="*/ 2071686 h 2236786"/>
                <a:gd name="connsiteX6" fmla="*/ 992863 w 2008864"/>
                <a:gd name="connsiteY6" fmla="*/ 2071686 h 2236786"/>
                <a:gd name="connsiteX7" fmla="*/ 840463 w 2008864"/>
                <a:gd name="connsiteY7" fmla="*/ 1385887 h 2236786"/>
                <a:gd name="connsiteX8" fmla="*/ 56241 w 2008864"/>
                <a:gd name="connsiteY8" fmla="*/ 243683 h 2236786"/>
                <a:gd name="connsiteX0" fmla="*/ 56241 w 2080271"/>
                <a:gd name="connsiteY0" fmla="*/ 243683 h 2185986"/>
                <a:gd name="connsiteX1" fmla="*/ 189591 w 2080271"/>
                <a:gd name="connsiteY1" fmla="*/ 24608 h 2185986"/>
                <a:gd name="connsiteX2" fmla="*/ 765864 w 2080271"/>
                <a:gd name="connsiteY2" fmla="*/ 96037 h 2185986"/>
                <a:gd name="connsiteX3" fmla="*/ 1450064 w 2080271"/>
                <a:gd name="connsiteY3" fmla="*/ 471487 h 2185986"/>
                <a:gd name="connsiteX4" fmla="*/ 1145263 w 2080271"/>
                <a:gd name="connsiteY4" fmla="*/ 1081087 h 2185986"/>
                <a:gd name="connsiteX5" fmla="*/ 1573708 w 2080271"/>
                <a:gd name="connsiteY5" fmla="*/ 1590044 h 2185986"/>
                <a:gd name="connsiteX6" fmla="*/ 1983464 w 2080271"/>
                <a:gd name="connsiteY6" fmla="*/ 2071686 h 2185986"/>
                <a:gd name="connsiteX7" fmla="*/ 992863 w 2080271"/>
                <a:gd name="connsiteY7" fmla="*/ 2071686 h 2185986"/>
                <a:gd name="connsiteX8" fmla="*/ 840463 w 2080271"/>
                <a:gd name="connsiteY8" fmla="*/ 1385887 h 2185986"/>
                <a:gd name="connsiteX9" fmla="*/ 56241 w 2080271"/>
                <a:gd name="connsiteY9" fmla="*/ 243683 h 2185986"/>
                <a:gd name="connsiteX0" fmla="*/ 56241 w 2021564"/>
                <a:gd name="connsiteY0" fmla="*/ 243683 h 2185986"/>
                <a:gd name="connsiteX1" fmla="*/ 189591 w 2021564"/>
                <a:gd name="connsiteY1" fmla="*/ 24608 h 2185986"/>
                <a:gd name="connsiteX2" fmla="*/ 765864 w 2021564"/>
                <a:gd name="connsiteY2" fmla="*/ 96037 h 2185986"/>
                <a:gd name="connsiteX3" fmla="*/ 1450064 w 2021564"/>
                <a:gd name="connsiteY3" fmla="*/ 471487 h 2185986"/>
                <a:gd name="connsiteX4" fmla="*/ 1145263 w 2021564"/>
                <a:gd name="connsiteY4" fmla="*/ 1081087 h 2185986"/>
                <a:gd name="connsiteX5" fmla="*/ 1221463 w 2021564"/>
                <a:gd name="connsiteY5" fmla="*/ 1766886 h 2185986"/>
                <a:gd name="connsiteX6" fmla="*/ 1983464 w 2021564"/>
                <a:gd name="connsiteY6" fmla="*/ 2071686 h 2185986"/>
                <a:gd name="connsiteX7" fmla="*/ 992863 w 2021564"/>
                <a:gd name="connsiteY7" fmla="*/ 2071686 h 2185986"/>
                <a:gd name="connsiteX8" fmla="*/ 840463 w 2021564"/>
                <a:gd name="connsiteY8" fmla="*/ 1385887 h 2185986"/>
                <a:gd name="connsiteX9" fmla="*/ 56241 w 2021564"/>
                <a:gd name="connsiteY9" fmla="*/ 243683 h 2185986"/>
                <a:gd name="connsiteX0" fmla="*/ 56241 w 2098962"/>
                <a:gd name="connsiteY0" fmla="*/ 243683 h 2185986"/>
                <a:gd name="connsiteX1" fmla="*/ 189591 w 2098962"/>
                <a:gd name="connsiteY1" fmla="*/ 24608 h 2185986"/>
                <a:gd name="connsiteX2" fmla="*/ 765864 w 2098962"/>
                <a:gd name="connsiteY2" fmla="*/ 96037 h 2185986"/>
                <a:gd name="connsiteX3" fmla="*/ 1450064 w 2098962"/>
                <a:gd name="connsiteY3" fmla="*/ 471487 h 2185986"/>
                <a:gd name="connsiteX4" fmla="*/ 1145263 w 2098962"/>
                <a:gd name="connsiteY4" fmla="*/ 1081087 h 2185986"/>
                <a:gd name="connsiteX5" fmla="*/ 1221463 w 2098962"/>
                <a:gd name="connsiteY5" fmla="*/ 1766886 h 2185986"/>
                <a:gd name="connsiteX6" fmla="*/ 1685852 w 2098962"/>
                <a:gd name="connsiteY6" fmla="*/ 1978233 h 2185986"/>
                <a:gd name="connsiteX7" fmla="*/ 1983464 w 2098962"/>
                <a:gd name="connsiteY7" fmla="*/ 2071686 h 2185986"/>
                <a:gd name="connsiteX8" fmla="*/ 992863 w 2098962"/>
                <a:gd name="connsiteY8" fmla="*/ 2071686 h 2185986"/>
                <a:gd name="connsiteX9" fmla="*/ 840463 w 2098962"/>
                <a:gd name="connsiteY9" fmla="*/ 1385887 h 2185986"/>
                <a:gd name="connsiteX10" fmla="*/ 56241 w 2098962"/>
                <a:gd name="connsiteY10" fmla="*/ 243683 h 2185986"/>
                <a:gd name="connsiteX0" fmla="*/ 56241 w 2135864"/>
                <a:gd name="connsiteY0" fmla="*/ 243683 h 2185986"/>
                <a:gd name="connsiteX1" fmla="*/ 189591 w 2135864"/>
                <a:gd name="connsiteY1" fmla="*/ 24608 h 2185986"/>
                <a:gd name="connsiteX2" fmla="*/ 765864 w 2135864"/>
                <a:gd name="connsiteY2" fmla="*/ 96037 h 2185986"/>
                <a:gd name="connsiteX3" fmla="*/ 1450064 w 2135864"/>
                <a:gd name="connsiteY3" fmla="*/ 471487 h 2185986"/>
                <a:gd name="connsiteX4" fmla="*/ 1145263 w 2135864"/>
                <a:gd name="connsiteY4" fmla="*/ 1081087 h 2185986"/>
                <a:gd name="connsiteX5" fmla="*/ 1221463 w 2135864"/>
                <a:gd name="connsiteY5" fmla="*/ 1766886 h 2185986"/>
                <a:gd name="connsiteX6" fmla="*/ 1907263 w 2135864"/>
                <a:gd name="connsiteY6" fmla="*/ 1843086 h 2185986"/>
                <a:gd name="connsiteX7" fmla="*/ 1983464 w 2135864"/>
                <a:gd name="connsiteY7" fmla="*/ 2071686 h 2185986"/>
                <a:gd name="connsiteX8" fmla="*/ 992863 w 2135864"/>
                <a:gd name="connsiteY8" fmla="*/ 2071686 h 2185986"/>
                <a:gd name="connsiteX9" fmla="*/ 840463 w 2135864"/>
                <a:gd name="connsiteY9" fmla="*/ 1385887 h 2185986"/>
                <a:gd name="connsiteX10" fmla="*/ 56241 w 2135864"/>
                <a:gd name="connsiteY10" fmla="*/ 243683 h 2185986"/>
                <a:gd name="connsiteX0" fmla="*/ 56241 w 2135863"/>
                <a:gd name="connsiteY0" fmla="*/ 243683 h 2198686"/>
                <a:gd name="connsiteX1" fmla="*/ 189591 w 2135863"/>
                <a:gd name="connsiteY1" fmla="*/ 24608 h 2198686"/>
                <a:gd name="connsiteX2" fmla="*/ 765864 w 2135863"/>
                <a:gd name="connsiteY2" fmla="*/ 96037 h 2198686"/>
                <a:gd name="connsiteX3" fmla="*/ 1450064 w 2135863"/>
                <a:gd name="connsiteY3" fmla="*/ 471487 h 2198686"/>
                <a:gd name="connsiteX4" fmla="*/ 1145263 w 2135863"/>
                <a:gd name="connsiteY4" fmla="*/ 1081087 h 2198686"/>
                <a:gd name="connsiteX5" fmla="*/ 1221463 w 2135863"/>
                <a:gd name="connsiteY5" fmla="*/ 1766886 h 2198686"/>
                <a:gd name="connsiteX6" fmla="*/ 1907263 w 2135863"/>
                <a:gd name="connsiteY6" fmla="*/ 1843086 h 2198686"/>
                <a:gd name="connsiteX7" fmla="*/ 1983463 w 2135863"/>
                <a:gd name="connsiteY7" fmla="*/ 2147886 h 2198686"/>
                <a:gd name="connsiteX8" fmla="*/ 992863 w 2135863"/>
                <a:gd name="connsiteY8" fmla="*/ 2071686 h 2198686"/>
                <a:gd name="connsiteX9" fmla="*/ 840463 w 2135863"/>
                <a:gd name="connsiteY9" fmla="*/ 1385887 h 2198686"/>
                <a:gd name="connsiteX10" fmla="*/ 56241 w 2135863"/>
                <a:gd name="connsiteY10" fmla="*/ 243683 h 2198686"/>
                <a:gd name="connsiteX0" fmla="*/ 56241 w 2148563"/>
                <a:gd name="connsiteY0" fmla="*/ 243683 h 2198686"/>
                <a:gd name="connsiteX1" fmla="*/ 189591 w 2148563"/>
                <a:gd name="connsiteY1" fmla="*/ 24608 h 2198686"/>
                <a:gd name="connsiteX2" fmla="*/ 765864 w 2148563"/>
                <a:gd name="connsiteY2" fmla="*/ 96037 h 2198686"/>
                <a:gd name="connsiteX3" fmla="*/ 1450064 w 2148563"/>
                <a:gd name="connsiteY3" fmla="*/ 471487 h 2198686"/>
                <a:gd name="connsiteX4" fmla="*/ 1145263 w 2148563"/>
                <a:gd name="connsiteY4" fmla="*/ 1081087 h 2198686"/>
                <a:gd name="connsiteX5" fmla="*/ 1221463 w 2148563"/>
                <a:gd name="connsiteY5" fmla="*/ 1766886 h 2198686"/>
                <a:gd name="connsiteX6" fmla="*/ 1983464 w 2148563"/>
                <a:gd name="connsiteY6" fmla="*/ 1843086 h 2198686"/>
                <a:gd name="connsiteX7" fmla="*/ 1983463 w 2148563"/>
                <a:gd name="connsiteY7" fmla="*/ 2147886 h 2198686"/>
                <a:gd name="connsiteX8" fmla="*/ 992863 w 2148563"/>
                <a:gd name="connsiteY8" fmla="*/ 2071686 h 2198686"/>
                <a:gd name="connsiteX9" fmla="*/ 840463 w 2148563"/>
                <a:gd name="connsiteY9" fmla="*/ 1385887 h 2198686"/>
                <a:gd name="connsiteX10" fmla="*/ 56241 w 2148563"/>
                <a:gd name="connsiteY10" fmla="*/ 243683 h 2198686"/>
                <a:gd name="connsiteX0" fmla="*/ 56241 w 2148563"/>
                <a:gd name="connsiteY0" fmla="*/ 243683 h 2198686"/>
                <a:gd name="connsiteX1" fmla="*/ 189591 w 2148563"/>
                <a:gd name="connsiteY1" fmla="*/ 24608 h 2198686"/>
                <a:gd name="connsiteX2" fmla="*/ 765864 w 2148563"/>
                <a:gd name="connsiteY2" fmla="*/ 96037 h 2198686"/>
                <a:gd name="connsiteX3" fmla="*/ 1450064 w 2148563"/>
                <a:gd name="connsiteY3" fmla="*/ 471487 h 2198686"/>
                <a:gd name="connsiteX4" fmla="*/ 1145263 w 2148563"/>
                <a:gd name="connsiteY4" fmla="*/ 1081087 h 2198686"/>
                <a:gd name="connsiteX5" fmla="*/ 1221464 w 2148563"/>
                <a:gd name="connsiteY5" fmla="*/ 1690686 h 2198686"/>
                <a:gd name="connsiteX6" fmla="*/ 1983464 w 2148563"/>
                <a:gd name="connsiteY6" fmla="*/ 1843086 h 2198686"/>
                <a:gd name="connsiteX7" fmla="*/ 1983463 w 2148563"/>
                <a:gd name="connsiteY7" fmla="*/ 2147886 h 2198686"/>
                <a:gd name="connsiteX8" fmla="*/ 992863 w 2148563"/>
                <a:gd name="connsiteY8" fmla="*/ 2071686 h 2198686"/>
                <a:gd name="connsiteX9" fmla="*/ 840463 w 2148563"/>
                <a:gd name="connsiteY9" fmla="*/ 1385887 h 2198686"/>
                <a:gd name="connsiteX10" fmla="*/ 56241 w 2148563"/>
                <a:gd name="connsiteY10" fmla="*/ 243683 h 2198686"/>
                <a:gd name="connsiteX0" fmla="*/ 56241 w 2186664"/>
                <a:gd name="connsiteY0" fmla="*/ 243683 h 2198686"/>
                <a:gd name="connsiteX1" fmla="*/ 189591 w 2186664"/>
                <a:gd name="connsiteY1" fmla="*/ 24608 h 2198686"/>
                <a:gd name="connsiteX2" fmla="*/ 765864 w 2186664"/>
                <a:gd name="connsiteY2" fmla="*/ 96037 h 2198686"/>
                <a:gd name="connsiteX3" fmla="*/ 1450064 w 2186664"/>
                <a:gd name="connsiteY3" fmla="*/ 471487 h 2198686"/>
                <a:gd name="connsiteX4" fmla="*/ 1145263 w 2186664"/>
                <a:gd name="connsiteY4" fmla="*/ 1081087 h 2198686"/>
                <a:gd name="connsiteX5" fmla="*/ 1221464 w 2186664"/>
                <a:gd name="connsiteY5" fmla="*/ 1690686 h 2198686"/>
                <a:gd name="connsiteX6" fmla="*/ 2059664 w 2186664"/>
                <a:gd name="connsiteY6" fmla="*/ 1843086 h 2198686"/>
                <a:gd name="connsiteX7" fmla="*/ 1983463 w 2186664"/>
                <a:gd name="connsiteY7" fmla="*/ 2147886 h 2198686"/>
                <a:gd name="connsiteX8" fmla="*/ 992863 w 2186664"/>
                <a:gd name="connsiteY8" fmla="*/ 2071686 h 2198686"/>
                <a:gd name="connsiteX9" fmla="*/ 840463 w 2186664"/>
                <a:gd name="connsiteY9" fmla="*/ 1385887 h 2198686"/>
                <a:gd name="connsiteX10" fmla="*/ 56241 w 2186664"/>
                <a:gd name="connsiteY10" fmla="*/ 243683 h 2198686"/>
                <a:gd name="connsiteX0" fmla="*/ 56241 w 2186664"/>
                <a:gd name="connsiteY0" fmla="*/ 243683 h 2274886"/>
                <a:gd name="connsiteX1" fmla="*/ 189591 w 2186664"/>
                <a:gd name="connsiteY1" fmla="*/ 24608 h 2274886"/>
                <a:gd name="connsiteX2" fmla="*/ 765864 w 2186664"/>
                <a:gd name="connsiteY2" fmla="*/ 96037 h 2274886"/>
                <a:gd name="connsiteX3" fmla="*/ 1450064 w 2186664"/>
                <a:gd name="connsiteY3" fmla="*/ 471487 h 2274886"/>
                <a:gd name="connsiteX4" fmla="*/ 1145263 w 2186664"/>
                <a:gd name="connsiteY4" fmla="*/ 1081087 h 2274886"/>
                <a:gd name="connsiteX5" fmla="*/ 1221464 w 2186664"/>
                <a:gd name="connsiteY5" fmla="*/ 1690686 h 2274886"/>
                <a:gd name="connsiteX6" fmla="*/ 2059664 w 2186664"/>
                <a:gd name="connsiteY6" fmla="*/ 1843086 h 2274886"/>
                <a:gd name="connsiteX7" fmla="*/ 1983463 w 2186664"/>
                <a:gd name="connsiteY7" fmla="*/ 2147886 h 2274886"/>
                <a:gd name="connsiteX8" fmla="*/ 992863 w 2186664"/>
                <a:gd name="connsiteY8" fmla="*/ 2147886 h 2274886"/>
                <a:gd name="connsiteX9" fmla="*/ 840463 w 2186664"/>
                <a:gd name="connsiteY9" fmla="*/ 1385887 h 2274886"/>
                <a:gd name="connsiteX10" fmla="*/ 56241 w 2186664"/>
                <a:gd name="connsiteY10" fmla="*/ 243683 h 2274886"/>
                <a:gd name="connsiteX0" fmla="*/ 56241 w 2186664"/>
                <a:gd name="connsiteY0" fmla="*/ 243683 h 2173286"/>
                <a:gd name="connsiteX1" fmla="*/ 189591 w 2186664"/>
                <a:gd name="connsiteY1" fmla="*/ 24608 h 2173286"/>
                <a:gd name="connsiteX2" fmla="*/ 765864 w 2186664"/>
                <a:gd name="connsiteY2" fmla="*/ 96037 h 2173286"/>
                <a:gd name="connsiteX3" fmla="*/ 1450064 w 2186664"/>
                <a:gd name="connsiteY3" fmla="*/ 471487 h 2173286"/>
                <a:gd name="connsiteX4" fmla="*/ 1145263 w 2186664"/>
                <a:gd name="connsiteY4" fmla="*/ 1081087 h 2173286"/>
                <a:gd name="connsiteX5" fmla="*/ 1221464 w 2186664"/>
                <a:gd name="connsiteY5" fmla="*/ 1690686 h 2173286"/>
                <a:gd name="connsiteX6" fmla="*/ 2059664 w 2186664"/>
                <a:gd name="connsiteY6" fmla="*/ 1843086 h 2173286"/>
                <a:gd name="connsiteX7" fmla="*/ 1983463 w 2186664"/>
                <a:gd name="connsiteY7" fmla="*/ 2147886 h 2173286"/>
                <a:gd name="connsiteX8" fmla="*/ 1145263 w 2186664"/>
                <a:gd name="connsiteY8" fmla="*/ 1995486 h 2173286"/>
                <a:gd name="connsiteX9" fmla="*/ 840463 w 2186664"/>
                <a:gd name="connsiteY9" fmla="*/ 1385887 h 2173286"/>
                <a:gd name="connsiteX10" fmla="*/ 56241 w 2186664"/>
                <a:gd name="connsiteY10" fmla="*/ 243683 h 2173286"/>
                <a:gd name="connsiteX0" fmla="*/ 56241 w 2186664"/>
                <a:gd name="connsiteY0" fmla="*/ 243683 h 2198686"/>
                <a:gd name="connsiteX1" fmla="*/ 189591 w 2186664"/>
                <a:gd name="connsiteY1" fmla="*/ 24608 h 2198686"/>
                <a:gd name="connsiteX2" fmla="*/ 765864 w 2186664"/>
                <a:gd name="connsiteY2" fmla="*/ 96037 h 2198686"/>
                <a:gd name="connsiteX3" fmla="*/ 1450064 w 2186664"/>
                <a:gd name="connsiteY3" fmla="*/ 471487 h 2198686"/>
                <a:gd name="connsiteX4" fmla="*/ 1145263 w 2186664"/>
                <a:gd name="connsiteY4" fmla="*/ 1081087 h 2198686"/>
                <a:gd name="connsiteX5" fmla="*/ 1221464 w 2186664"/>
                <a:gd name="connsiteY5" fmla="*/ 1690686 h 2198686"/>
                <a:gd name="connsiteX6" fmla="*/ 2059664 w 2186664"/>
                <a:gd name="connsiteY6" fmla="*/ 1843086 h 2198686"/>
                <a:gd name="connsiteX7" fmla="*/ 1983463 w 2186664"/>
                <a:gd name="connsiteY7" fmla="*/ 2147886 h 2198686"/>
                <a:gd name="connsiteX8" fmla="*/ 992863 w 2186664"/>
                <a:gd name="connsiteY8" fmla="*/ 2071686 h 2198686"/>
                <a:gd name="connsiteX9" fmla="*/ 840463 w 2186664"/>
                <a:gd name="connsiteY9" fmla="*/ 1385887 h 2198686"/>
                <a:gd name="connsiteX10" fmla="*/ 56241 w 2186664"/>
                <a:gd name="connsiteY10" fmla="*/ 243683 h 2198686"/>
                <a:gd name="connsiteX0" fmla="*/ 56241 w 2186664"/>
                <a:gd name="connsiteY0" fmla="*/ 243683 h 2236786"/>
                <a:gd name="connsiteX1" fmla="*/ 189591 w 2186664"/>
                <a:gd name="connsiteY1" fmla="*/ 24608 h 2236786"/>
                <a:gd name="connsiteX2" fmla="*/ 765864 w 2186664"/>
                <a:gd name="connsiteY2" fmla="*/ 96037 h 2236786"/>
                <a:gd name="connsiteX3" fmla="*/ 1450064 w 2186664"/>
                <a:gd name="connsiteY3" fmla="*/ 471487 h 2236786"/>
                <a:gd name="connsiteX4" fmla="*/ 1145263 w 2186664"/>
                <a:gd name="connsiteY4" fmla="*/ 1081087 h 2236786"/>
                <a:gd name="connsiteX5" fmla="*/ 1221464 w 2186664"/>
                <a:gd name="connsiteY5" fmla="*/ 1690686 h 2236786"/>
                <a:gd name="connsiteX6" fmla="*/ 2059664 w 2186664"/>
                <a:gd name="connsiteY6" fmla="*/ 1843086 h 2236786"/>
                <a:gd name="connsiteX7" fmla="*/ 1983463 w 2186664"/>
                <a:gd name="connsiteY7" fmla="*/ 2147886 h 2236786"/>
                <a:gd name="connsiteX8" fmla="*/ 992863 w 2186664"/>
                <a:gd name="connsiteY8" fmla="*/ 2071686 h 2236786"/>
                <a:gd name="connsiteX9" fmla="*/ 764263 w 2186664"/>
                <a:gd name="connsiteY9" fmla="*/ 1157286 h 2236786"/>
                <a:gd name="connsiteX10" fmla="*/ 56241 w 2186664"/>
                <a:gd name="connsiteY10" fmla="*/ 243683 h 223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6664" h="2236786">
                  <a:moveTo>
                    <a:pt x="56241" y="243683"/>
                  </a:moveTo>
                  <a:cubicBezTo>
                    <a:pt x="0" y="95160"/>
                    <a:pt x="71321" y="49216"/>
                    <a:pt x="189591" y="24608"/>
                  </a:cubicBezTo>
                  <a:cubicBezTo>
                    <a:pt x="307861" y="0"/>
                    <a:pt x="555785" y="21557"/>
                    <a:pt x="765864" y="96037"/>
                  </a:cubicBezTo>
                  <a:cubicBezTo>
                    <a:pt x="975943" y="170517"/>
                    <a:pt x="1386831" y="307312"/>
                    <a:pt x="1450064" y="471487"/>
                  </a:cubicBezTo>
                  <a:cubicBezTo>
                    <a:pt x="1513297" y="635662"/>
                    <a:pt x="1183363" y="877887"/>
                    <a:pt x="1145263" y="1081087"/>
                  </a:cubicBezTo>
                  <a:cubicBezTo>
                    <a:pt x="1107163" y="1284287"/>
                    <a:pt x="1069064" y="1563686"/>
                    <a:pt x="1221464" y="1690686"/>
                  </a:cubicBezTo>
                  <a:cubicBezTo>
                    <a:pt x="1373864" y="1817686"/>
                    <a:pt x="1932664" y="1766886"/>
                    <a:pt x="2059664" y="1843086"/>
                  </a:cubicBezTo>
                  <a:cubicBezTo>
                    <a:pt x="2186664" y="1919286"/>
                    <a:pt x="2161263" y="2109786"/>
                    <a:pt x="1983463" y="2147886"/>
                  </a:cubicBezTo>
                  <a:cubicBezTo>
                    <a:pt x="1805663" y="2185986"/>
                    <a:pt x="1196063" y="2236786"/>
                    <a:pt x="992863" y="2071686"/>
                  </a:cubicBezTo>
                  <a:cubicBezTo>
                    <a:pt x="789663" y="1906586"/>
                    <a:pt x="920367" y="1461953"/>
                    <a:pt x="764263" y="1157286"/>
                  </a:cubicBezTo>
                  <a:cubicBezTo>
                    <a:pt x="608159" y="852619"/>
                    <a:pt x="130214" y="497400"/>
                    <a:pt x="56241" y="24368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 533"/>
            <p:cNvSpPr/>
            <p:nvPr/>
          </p:nvSpPr>
          <p:spPr>
            <a:xfrm>
              <a:off x="29950" y="3407939"/>
              <a:ext cx="1503027" cy="1889937"/>
            </a:xfrm>
            <a:custGeom>
              <a:avLst/>
              <a:gdLst>
                <a:gd name="connsiteX0" fmla="*/ 671513 w 1862138"/>
                <a:gd name="connsiteY0" fmla="*/ 122237 h 1851025"/>
                <a:gd name="connsiteX1" fmla="*/ 957263 w 1862138"/>
                <a:gd name="connsiteY1" fmla="*/ 7937 h 1851025"/>
                <a:gd name="connsiteX2" fmla="*/ 1385888 w 1862138"/>
                <a:gd name="connsiteY2" fmla="*/ 74612 h 1851025"/>
                <a:gd name="connsiteX3" fmla="*/ 1233488 w 1862138"/>
                <a:gd name="connsiteY3" fmla="*/ 284162 h 1851025"/>
                <a:gd name="connsiteX4" fmla="*/ 995363 w 1862138"/>
                <a:gd name="connsiteY4" fmla="*/ 550862 h 1851025"/>
                <a:gd name="connsiteX5" fmla="*/ 1338263 w 1862138"/>
                <a:gd name="connsiteY5" fmla="*/ 579437 h 1851025"/>
                <a:gd name="connsiteX6" fmla="*/ 1785938 w 1862138"/>
                <a:gd name="connsiteY6" fmla="*/ 617537 h 1851025"/>
                <a:gd name="connsiteX7" fmla="*/ 1795463 w 1862138"/>
                <a:gd name="connsiteY7" fmla="*/ 836612 h 1851025"/>
                <a:gd name="connsiteX8" fmla="*/ 1700213 w 1862138"/>
                <a:gd name="connsiteY8" fmla="*/ 1160462 h 1851025"/>
                <a:gd name="connsiteX9" fmla="*/ 966788 w 1862138"/>
                <a:gd name="connsiteY9" fmla="*/ 1379537 h 1851025"/>
                <a:gd name="connsiteX10" fmla="*/ 595313 w 1862138"/>
                <a:gd name="connsiteY10" fmla="*/ 1789112 h 1851025"/>
                <a:gd name="connsiteX11" fmla="*/ 61913 w 1862138"/>
                <a:gd name="connsiteY11" fmla="*/ 1751012 h 1851025"/>
                <a:gd name="connsiteX12" fmla="*/ 223838 w 1862138"/>
                <a:gd name="connsiteY12" fmla="*/ 1236662 h 1851025"/>
                <a:gd name="connsiteX13" fmla="*/ 585788 w 1862138"/>
                <a:gd name="connsiteY13" fmla="*/ 455612 h 1851025"/>
                <a:gd name="connsiteX0" fmla="*/ 671513 w 1862138"/>
                <a:gd name="connsiteY0" fmla="*/ 122237 h 1851025"/>
                <a:gd name="connsiteX1" fmla="*/ 957263 w 1862138"/>
                <a:gd name="connsiteY1" fmla="*/ 7937 h 1851025"/>
                <a:gd name="connsiteX2" fmla="*/ 1385888 w 1862138"/>
                <a:gd name="connsiteY2" fmla="*/ 74612 h 1851025"/>
                <a:gd name="connsiteX3" fmla="*/ 1233488 w 1862138"/>
                <a:gd name="connsiteY3" fmla="*/ 284162 h 1851025"/>
                <a:gd name="connsiteX4" fmla="*/ 995363 w 1862138"/>
                <a:gd name="connsiteY4" fmla="*/ 550862 h 1851025"/>
                <a:gd name="connsiteX5" fmla="*/ 1338263 w 1862138"/>
                <a:gd name="connsiteY5" fmla="*/ 579437 h 1851025"/>
                <a:gd name="connsiteX6" fmla="*/ 1785938 w 1862138"/>
                <a:gd name="connsiteY6" fmla="*/ 617537 h 1851025"/>
                <a:gd name="connsiteX7" fmla="*/ 1795463 w 1862138"/>
                <a:gd name="connsiteY7" fmla="*/ 836612 h 1851025"/>
                <a:gd name="connsiteX8" fmla="*/ 1700213 w 1862138"/>
                <a:gd name="connsiteY8" fmla="*/ 1160462 h 1851025"/>
                <a:gd name="connsiteX9" fmla="*/ 966788 w 1862138"/>
                <a:gd name="connsiteY9" fmla="*/ 1379537 h 1851025"/>
                <a:gd name="connsiteX10" fmla="*/ 595313 w 1862138"/>
                <a:gd name="connsiteY10" fmla="*/ 1789112 h 1851025"/>
                <a:gd name="connsiteX11" fmla="*/ 61913 w 1862138"/>
                <a:gd name="connsiteY11" fmla="*/ 1751012 h 1851025"/>
                <a:gd name="connsiteX12" fmla="*/ 223838 w 1862138"/>
                <a:gd name="connsiteY12" fmla="*/ 1236662 h 1851025"/>
                <a:gd name="connsiteX13" fmla="*/ 585788 w 1862138"/>
                <a:gd name="connsiteY13" fmla="*/ 455612 h 1851025"/>
                <a:gd name="connsiteX14" fmla="*/ 671513 w 1862138"/>
                <a:gd name="connsiteY14" fmla="*/ 122237 h 1851025"/>
                <a:gd name="connsiteX0" fmla="*/ 671513 w 1862138"/>
                <a:gd name="connsiteY0" fmla="*/ 204787 h 1933575"/>
                <a:gd name="connsiteX1" fmla="*/ 957263 w 1862138"/>
                <a:gd name="connsiteY1" fmla="*/ 90487 h 1933575"/>
                <a:gd name="connsiteX2" fmla="*/ 1385888 w 1862138"/>
                <a:gd name="connsiteY2" fmla="*/ 157162 h 1933575"/>
                <a:gd name="connsiteX3" fmla="*/ 1233488 w 1862138"/>
                <a:gd name="connsiteY3" fmla="*/ 366712 h 1933575"/>
                <a:gd name="connsiteX4" fmla="*/ 995363 w 1862138"/>
                <a:gd name="connsiteY4" fmla="*/ 633412 h 1933575"/>
                <a:gd name="connsiteX5" fmla="*/ 1338263 w 1862138"/>
                <a:gd name="connsiteY5" fmla="*/ 661987 h 1933575"/>
                <a:gd name="connsiteX6" fmla="*/ 1785938 w 1862138"/>
                <a:gd name="connsiteY6" fmla="*/ 700087 h 1933575"/>
                <a:gd name="connsiteX7" fmla="*/ 1795463 w 1862138"/>
                <a:gd name="connsiteY7" fmla="*/ 919162 h 1933575"/>
                <a:gd name="connsiteX8" fmla="*/ 1700213 w 1862138"/>
                <a:gd name="connsiteY8" fmla="*/ 1243012 h 1933575"/>
                <a:gd name="connsiteX9" fmla="*/ 966788 w 1862138"/>
                <a:gd name="connsiteY9" fmla="*/ 1462087 h 1933575"/>
                <a:gd name="connsiteX10" fmla="*/ 595313 w 1862138"/>
                <a:gd name="connsiteY10" fmla="*/ 1871662 h 1933575"/>
                <a:gd name="connsiteX11" fmla="*/ 61913 w 1862138"/>
                <a:gd name="connsiteY11" fmla="*/ 1833562 h 1933575"/>
                <a:gd name="connsiteX12" fmla="*/ 223838 w 1862138"/>
                <a:gd name="connsiteY12" fmla="*/ 1319212 h 1933575"/>
                <a:gd name="connsiteX13" fmla="*/ 671513 w 1862138"/>
                <a:gd name="connsiteY13" fmla="*/ 204787 h 1933575"/>
                <a:gd name="connsiteX0" fmla="*/ 490509 w 1862138"/>
                <a:gd name="connsiteY0" fmla="*/ 600078 h 1919288"/>
                <a:gd name="connsiteX1" fmla="*/ 957263 w 1862138"/>
                <a:gd name="connsiteY1" fmla="*/ 76200 h 1919288"/>
                <a:gd name="connsiteX2" fmla="*/ 1385888 w 1862138"/>
                <a:gd name="connsiteY2" fmla="*/ 142875 h 1919288"/>
                <a:gd name="connsiteX3" fmla="*/ 1233488 w 1862138"/>
                <a:gd name="connsiteY3" fmla="*/ 352425 h 1919288"/>
                <a:gd name="connsiteX4" fmla="*/ 995363 w 1862138"/>
                <a:gd name="connsiteY4" fmla="*/ 619125 h 1919288"/>
                <a:gd name="connsiteX5" fmla="*/ 1338263 w 1862138"/>
                <a:gd name="connsiteY5" fmla="*/ 647700 h 1919288"/>
                <a:gd name="connsiteX6" fmla="*/ 1785938 w 1862138"/>
                <a:gd name="connsiteY6" fmla="*/ 685800 h 1919288"/>
                <a:gd name="connsiteX7" fmla="*/ 1795463 w 1862138"/>
                <a:gd name="connsiteY7" fmla="*/ 904875 h 1919288"/>
                <a:gd name="connsiteX8" fmla="*/ 1700213 w 1862138"/>
                <a:gd name="connsiteY8" fmla="*/ 1228725 h 1919288"/>
                <a:gd name="connsiteX9" fmla="*/ 966788 w 1862138"/>
                <a:gd name="connsiteY9" fmla="*/ 1447800 h 1919288"/>
                <a:gd name="connsiteX10" fmla="*/ 595313 w 1862138"/>
                <a:gd name="connsiteY10" fmla="*/ 1857375 h 1919288"/>
                <a:gd name="connsiteX11" fmla="*/ 61913 w 1862138"/>
                <a:gd name="connsiteY11" fmla="*/ 1819275 h 1919288"/>
                <a:gd name="connsiteX12" fmla="*/ 223838 w 1862138"/>
                <a:gd name="connsiteY12" fmla="*/ 1304925 h 1919288"/>
                <a:gd name="connsiteX13" fmla="*/ 490509 w 1862138"/>
                <a:gd name="connsiteY13" fmla="*/ 600078 h 1919288"/>
                <a:gd name="connsiteX0" fmla="*/ 347665 w 1719294"/>
                <a:gd name="connsiteY0" fmla="*/ 600078 h 1918495"/>
                <a:gd name="connsiteX1" fmla="*/ 814419 w 1719294"/>
                <a:gd name="connsiteY1" fmla="*/ 76200 h 1918495"/>
                <a:gd name="connsiteX2" fmla="*/ 1243044 w 1719294"/>
                <a:gd name="connsiteY2" fmla="*/ 142875 h 1918495"/>
                <a:gd name="connsiteX3" fmla="*/ 1090644 w 1719294"/>
                <a:gd name="connsiteY3" fmla="*/ 352425 h 1918495"/>
                <a:gd name="connsiteX4" fmla="*/ 852519 w 1719294"/>
                <a:gd name="connsiteY4" fmla="*/ 619125 h 1918495"/>
                <a:gd name="connsiteX5" fmla="*/ 1195419 w 1719294"/>
                <a:gd name="connsiteY5" fmla="*/ 647700 h 1918495"/>
                <a:gd name="connsiteX6" fmla="*/ 1643094 w 1719294"/>
                <a:gd name="connsiteY6" fmla="*/ 685800 h 1918495"/>
                <a:gd name="connsiteX7" fmla="*/ 1652619 w 1719294"/>
                <a:gd name="connsiteY7" fmla="*/ 904875 h 1918495"/>
                <a:gd name="connsiteX8" fmla="*/ 1557369 w 1719294"/>
                <a:gd name="connsiteY8" fmla="*/ 1228725 h 1918495"/>
                <a:gd name="connsiteX9" fmla="*/ 823944 w 1719294"/>
                <a:gd name="connsiteY9" fmla="*/ 1447800 h 1918495"/>
                <a:gd name="connsiteX10" fmla="*/ 452469 w 1719294"/>
                <a:gd name="connsiteY10" fmla="*/ 1857375 h 1918495"/>
                <a:gd name="connsiteX11" fmla="*/ 61913 w 1719294"/>
                <a:gd name="connsiteY11" fmla="*/ 1814523 h 1918495"/>
                <a:gd name="connsiteX12" fmla="*/ 80994 w 1719294"/>
                <a:gd name="connsiteY12" fmla="*/ 1304925 h 1918495"/>
                <a:gd name="connsiteX13" fmla="*/ 347665 w 1719294"/>
                <a:gd name="connsiteY13" fmla="*/ 600078 h 1918495"/>
                <a:gd name="connsiteX0" fmla="*/ 347665 w 1719294"/>
                <a:gd name="connsiteY0" fmla="*/ 600078 h 1918495"/>
                <a:gd name="connsiteX1" fmla="*/ 814419 w 1719294"/>
                <a:gd name="connsiteY1" fmla="*/ 76200 h 1918495"/>
                <a:gd name="connsiteX2" fmla="*/ 1243044 w 1719294"/>
                <a:gd name="connsiteY2" fmla="*/ 142875 h 1918495"/>
                <a:gd name="connsiteX3" fmla="*/ 1090644 w 1719294"/>
                <a:gd name="connsiteY3" fmla="*/ 352425 h 1918495"/>
                <a:gd name="connsiteX4" fmla="*/ 990607 w 1719294"/>
                <a:gd name="connsiteY4" fmla="*/ 528640 h 1918495"/>
                <a:gd name="connsiteX5" fmla="*/ 1195419 w 1719294"/>
                <a:gd name="connsiteY5" fmla="*/ 647700 h 1918495"/>
                <a:gd name="connsiteX6" fmla="*/ 1643094 w 1719294"/>
                <a:gd name="connsiteY6" fmla="*/ 685800 h 1918495"/>
                <a:gd name="connsiteX7" fmla="*/ 1652619 w 1719294"/>
                <a:gd name="connsiteY7" fmla="*/ 904875 h 1918495"/>
                <a:gd name="connsiteX8" fmla="*/ 1557369 w 1719294"/>
                <a:gd name="connsiteY8" fmla="*/ 1228725 h 1918495"/>
                <a:gd name="connsiteX9" fmla="*/ 823944 w 1719294"/>
                <a:gd name="connsiteY9" fmla="*/ 1447800 h 1918495"/>
                <a:gd name="connsiteX10" fmla="*/ 452469 w 1719294"/>
                <a:gd name="connsiteY10" fmla="*/ 1857375 h 1918495"/>
                <a:gd name="connsiteX11" fmla="*/ 61913 w 1719294"/>
                <a:gd name="connsiteY11" fmla="*/ 1814523 h 1918495"/>
                <a:gd name="connsiteX12" fmla="*/ 80994 w 1719294"/>
                <a:gd name="connsiteY12" fmla="*/ 1304925 h 1918495"/>
                <a:gd name="connsiteX13" fmla="*/ 347665 w 1719294"/>
                <a:gd name="connsiteY13" fmla="*/ 600078 h 1918495"/>
                <a:gd name="connsiteX0" fmla="*/ 347665 w 1719294"/>
                <a:gd name="connsiteY0" fmla="*/ 595316 h 1913733"/>
                <a:gd name="connsiteX1" fmla="*/ 814419 w 1719294"/>
                <a:gd name="connsiteY1" fmla="*/ 71438 h 1913733"/>
                <a:gd name="connsiteX2" fmla="*/ 1133483 w 1719294"/>
                <a:gd name="connsiteY2" fmla="*/ 166688 h 1913733"/>
                <a:gd name="connsiteX3" fmla="*/ 1090644 w 1719294"/>
                <a:gd name="connsiteY3" fmla="*/ 347663 h 1913733"/>
                <a:gd name="connsiteX4" fmla="*/ 990607 w 1719294"/>
                <a:gd name="connsiteY4" fmla="*/ 523878 h 1913733"/>
                <a:gd name="connsiteX5" fmla="*/ 1195419 w 1719294"/>
                <a:gd name="connsiteY5" fmla="*/ 642938 h 1913733"/>
                <a:gd name="connsiteX6" fmla="*/ 1643094 w 1719294"/>
                <a:gd name="connsiteY6" fmla="*/ 681038 h 1913733"/>
                <a:gd name="connsiteX7" fmla="*/ 1652619 w 1719294"/>
                <a:gd name="connsiteY7" fmla="*/ 900113 h 1913733"/>
                <a:gd name="connsiteX8" fmla="*/ 1557369 w 1719294"/>
                <a:gd name="connsiteY8" fmla="*/ 1223963 h 1913733"/>
                <a:gd name="connsiteX9" fmla="*/ 823944 w 1719294"/>
                <a:gd name="connsiteY9" fmla="*/ 1443038 h 1913733"/>
                <a:gd name="connsiteX10" fmla="*/ 452469 w 1719294"/>
                <a:gd name="connsiteY10" fmla="*/ 1852613 h 1913733"/>
                <a:gd name="connsiteX11" fmla="*/ 61913 w 1719294"/>
                <a:gd name="connsiteY11" fmla="*/ 1809761 h 1913733"/>
                <a:gd name="connsiteX12" fmla="*/ 80994 w 1719294"/>
                <a:gd name="connsiteY12" fmla="*/ 1300163 h 1913733"/>
                <a:gd name="connsiteX13" fmla="*/ 347665 w 1719294"/>
                <a:gd name="connsiteY13" fmla="*/ 595316 h 1913733"/>
                <a:gd name="connsiteX0" fmla="*/ 347665 w 1719294"/>
                <a:gd name="connsiteY0" fmla="*/ 595316 h 1913733"/>
                <a:gd name="connsiteX1" fmla="*/ 814419 w 1719294"/>
                <a:gd name="connsiteY1" fmla="*/ 71438 h 1913733"/>
                <a:gd name="connsiteX2" fmla="*/ 1133483 w 1719294"/>
                <a:gd name="connsiteY2" fmla="*/ 166688 h 1913733"/>
                <a:gd name="connsiteX3" fmla="*/ 1090644 w 1719294"/>
                <a:gd name="connsiteY3" fmla="*/ 347663 h 1913733"/>
                <a:gd name="connsiteX4" fmla="*/ 776261 w 1719294"/>
                <a:gd name="connsiteY4" fmla="*/ 523878 h 1913733"/>
                <a:gd name="connsiteX5" fmla="*/ 1195419 w 1719294"/>
                <a:gd name="connsiteY5" fmla="*/ 642938 h 1913733"/>
                <a:gd name="connsiteX6" fmla="*/ 1643094 w 1719294"/>
                <a:gd name="connsiteY6" fmla="*/ 681038 h 1913733"/>
                <a:gd name="connsiteX7" fmla="*/ 1652619 w 1719294"/>
                <a:gd name="connsiteY7" fmla="*/ 900113 h 1913733"/>
                <a:gd name="connsiteX8" fmla="*/ 1557369 w 1719294"/>
                <a:gd name="connsiteY8" fmla="*/ 1223963 h 1913733"/>
                <a:gd name="connsiteX9" fmla="*/ 823944 w 1719294"/>
                <a:gd name="connsiteY9" fmla="*/ 1443038 h 1913733"/>
                <a:gd name="connsiteX10" fmla="*/ 452469 w 1719294"/>
                <a:gd name="connsiteY10" fmla="*/ 1852613 h 1913733"/>
                <a:gd name="connsiteX11" fmla="*/ 61913 w 1719294"/>
                <a:gd name="connsiteY11" fmla="*/ 1809761 h 1913733"/>
                <a:gd name="connsiteX12" fmla="*/ 80994 w 1719294"/>
                <a:gd name="connsiteY12" fmla="*/ 1300163 h 1913733"/>
                <a:gd name="connsiteX13" fmla="*/ 347665 w 1719294"/>
                <a:gd name="connsiteY13" fmla="*/ 595316 h 1913733"/>
                <a:gd name="connsiteX0" fmla="*/ 347665 w 1755018"/>
                <a:gd name="connsiteY0" fmla="*/ 595316 h 1913733"/>
                <a:gd name="connsiteX1" fmla="*/ 814419 w 1755018"/>
                <a:gd name="connsiteY1" fmla="*/ 71438 h 1913733"/>
                <a:gd name="connsiteX2" fmla="*/ 1133483 w 1755018"/>
                <a:gd name="connsiteY2" fmla="*/ 166688 h 1913733"/>
                <a:gd name="connsiteX3" fmla="*/ 1090644 w 1755018"/>
                <a:gd name="connsiteY3" fmla="*/ 347663 h 1913733"/>
                <a:gd name="connsiteX4" fmla="*/ 776261 w 1755018"/>
                <a:gd name="connsiteY4" fmla="*/ 523878 h 1913733"/>
                <a:gd name="connsiteX5" fmla="*/ 981073 w 1755018"/>
                <a:gd name="connsiteY5" fmla="*/ 642938 h 1913733"/>
                <a:gd name="connsiteX6" fmla="*/ 1643094 w 1755018"/>
                <a:gd name="connsiteY6" fmla="*/ 681038 h 1913733"/>
                <a:gd name="connsiteX7" fmla="*/ 1652619 w 1755018"/>
                <a:gd name="connsiteY7" fmla="*/ 900113 h 1913733"/>
                <a:gd name="connsiteX8" fmla="*/ 1557369 w 1755018"/>
                <a:gd name="connsiteY8" fmla="*/ 1223963 h 1913733"/>
                <a:gd name="connsiteX9" fmla="*/ 823944 w 1755018"/>
                <a:gd name="connsiteY9" fmla="*/ 1443038 h 1913733"/>
                <a:gd name="connsiteX10" fmla="*/ 452469 w 1755018"/>
                <a:gd name="connsiteY10" fmla="*/ 1852613 h 1913733"/>
                <a:gd name="connsiteX11" fmla="*/ 61913 w 1755018"/>
                <a:gd name="connsiteY11" fmla="*/ 1809761 h 1913733"/>
                <a:gd name="connsiteX12" fmla="*/ 80994 w 1755018"/>
                <a:gd name="connsiteY12" fmla="*/ 1300163 h 1913733"/>
                <a:gd name="connsiteX13" fmla="*/ 347665 w 1755018"/>
                <a:gd name="connsiteY13" fmla="*/ 595316 h 1913733"/>
                <a:gd name="connsiteX0" fmla="*/ 347665 w 1755018"/>
                <a:gd name="connsiteY0" fmla="*/ 595316 h 1913733"/>
                <a:gd name="connsiteX1" fmla="*/ 814419 w 1755018"/>
                <a:gd name="connsiteY1" fmla="*/ 71438 h 1913733"/>
                <a:gd name="connsiteX2" fmla="*/ 1133483 w 1755018"/>
                <a:gd name="connsiteY2" fmla="*/ 166688 h 1913733"/>
                <a:gd name="connsiteX3" fmla="*/ 1090644 w 1755018"/>
                <a:gd name="connsiteY3" fmla="*/ 347663 h 1913733"/>
                <a:gd name="connsiteX4" fmla="*/ 776261 w 1755018"/>
                <a:gd name="connsiteY4" fmla="*/ 523878 h 1913733"/>
                <a:gd name="connsiteX5" fmla="*/ 981073 w 1755018"/>
                <a:gd name="connsiteY5" fmla="*/ 642938 h 1913733"/>
                <a:gd name="connsiteX6" fmla="*/ 1643094 w 1755018"/>
                <a:gd name="connsiteY6" fmla="*/ 681038 h 1913733"/>
                <a:gd name="connsiteX7" fmla="*/ 1652619 w 1755018"/>
                <a:gd name="connsiteY7" fmla="*/ 900113 h 1913733"/>
                <a:gd name="connsiteX8" fmla="*/ 1557369 w 1755018"/>
                <a:gd name="connsiteY8" fmla="*/ 1223963 h 1913733"/>
                <a:gd name="connsiteX9" fmla="*/ 823944 w 1755018"/>
                <a:gd name="connsiteY9" fmla="*/ 1443038 h 1913733"/>
                <a:gd name="connsiteX10" fmla="*/ 452469 w 1755018"/>
                <a:gd name="connsiteY10" fmla="*/ 1852613 h 1913733"/>
                <a:gd name="connsiteX11" fmla="*/ 61913 w 1755018"/>
                <a:gd name="connsiteY11" fmla="*/ 1809761 h 1913733"/>
                <a:gd name="connsiteX12" fmla="*/ 80994 w 1755018"/>
                <a:gd name="connsiteY12" fmla="*/ 1300163 h 1913733"/>
                <a:gd name="connsiteX13" fmla="*/ 347665 w 1755018"/>
                <a:gd name="connsiteY13" fmla="*/ 595316 h 1913733"/>
                <a:gd name="connsiteX0" fmla="*/ 347665 w 1695482"/>
                <a:gd name="connsiteY0" fmla="*/ 595316 h 1913733"/>
                <a:gd name="connsiteX1" fmla="*/ 814419 w 1695482"/>
                <a:gd name="connsiteY1" fmla="*/ 71438 h 1913733"/>
                <a:gd name="connsiteX2" fmla="*/ 1133483 w 1695482"/>
                <a:gd name="connsiteY2" fmla="*/ 166688 h 1913733"/>
                <a:gd name="connsiteX3" fmla="*/ 1090644 w 1695482"/>
                <a:gd name="connsiteY3" fmla="*/ 347663 h 1913733"/>
                <a:gd name="connsiteX4" fmla="*/ 776261 w 1695482"/>
                <a:gd name="connsiteY4" fmla="*/ 523878 h 1913733"/>
                <a:gd name="connsiteX5" fmla="*/ 981073 w 1695482"/>
                <a:gd name="connsiteY5" fmla="*/ 642938 h 1913733"/>
                <a:gd name="connsiteX6" fmla="*/ 1357310 w 1695482"/>
                <a:gd name="connsiteY6" fmla="*/ 752452 h 1913733"/>
                <a:gd name="connsiteX7" fmla="*/ 1652619 w 1695482"/>
                <a:gd name="connsiteY7" fmla="*/ 900113 h 1913733"/>
                <a:gd name="connsiteX8" fmla="*/ 1557369 w 1695482"/>
                <a:gd name="connsiteY8" fmla="*/ 1223963 h 1913733"/>
                <a:gd name="connsiteX9" fmla="*/ 823944 w 1695482"/>
                <a:gd name="connsiteY9" fmla="*/ 1443038 h 1913733"/>
                <a:gd name="connsiteX10" fmla="*/ 452469 w 1695482"/>
                <a:gd name="connsiteY10" fmla="*/ 1852613 h 1913733"/>
                <a:gd name="connsiteX11" fmla="*/ 61913 w 1695482"/>
                <a:gd name="connsiteY11" fmla="*/ 1809761 h 1913733"/>
                <a:gd name="connsiteX12" fmla="*/ 80994 w 1695482"/>
                <a:gd name="connsiteY12" fmla="*/ 1300163 h 1913733"/>
                <a:gd name="connsiteX13" fmla="*/ 347665 w 1695482"/>
                <a:gd name="connsiteY13" fmla="*/ 595316 h 1913733"/>
                <a:gd name="connsiteX0" fmla="*/ 347665 w 1647851"/>
                <a:gd name="connsiteY0" fmla="*/ 595316 h 1913733"/>
                <a:gd name="connsiteX1" fmla="*/ 814419 w 1647851"/>
                <a:gd name="connsiteY1" fmla="*/ 71438 h 1913733"/>
                <a:gd name="connsiteX2" fmla="*/ 1133483 w 1647851"/>
                <a:gd name="connsiteY2" fmla="*/ 166688 h 1913733"/>
                <a:gd name="connsiteX3" fmla="*/ 1090644 w 1647851"/>
                <a:gd name="connsiteY3" fmla="*/ 347663 h 1913733"/>
                <a:gd name="connsiteX4" fmla="*/ 776261 w 1647851"/>
                <a:gd name="connsiteY4" fmla="*/ 523878 h 1913733"/>
                <a:gd name="connsiteX5" fmla="*/ 981073 w 1647851"/>
                <a:gd name="connsiteY5" fmla="*/ 642938 h 1913733"/>
                <a:gd name="connsiteX6" fmla="*/ 1357310 w 1647851"/>
                <a:gd name="connsiteY6" fmla="*/ 752452 h 1913733"/>
                <a:gd name="connsiteX7" fmla="*/ 1366835 w 1647851"/>
                <a:gd name="connsiteY7" fmla="*/ 900113 h 1913733"/>
                <a:gd name="connsiteX8" fmla="*/ 1557369 w 1647851"/>
                <a:gd name="connsiteY8" fmla="*/ 1223963 h 1913733"/>
                <a:gd name="connsiteX9" fmla="*/ 823944 w 1647851"/>
                <a:gd name="connsiteY9" fmla="*/ 1443038 h 1913733"/>
                <a:gd name="connsiteX10" fmla="*/ 452469 w 1647851"/>
                <a:gd name="connsiteY10" fmla="*/ 1852613 h 1913733"/>
                <a:gd name="connsiteX11" fmla="*/ 61913 w 1647851"/>
                <a:gd name="connsiteY11" fmla="*/ 1809761 h 1913733"/>
                <a:gd name="connsiteX12" fmla="*/ 80994 w 1647851"/>
                <a:gd name="connsiteY12" fmla="*/ 1300163 h 1913733"/>
                <a:gd name="connsiteX13" fmla="*/ 347665 w 1647851"/>
                <a:gd name="connsiteY13" fmla="*/ 595316 h 1913733"/>
                <a:gd name="connsiteX0" fmla="*/ 347665 w 1421603"/>
                <a:gd name="connsiteY0" fmla="*/ 595316 h 1913733"/>
                <a:gd name="connsiteX1" fmla="*/ 814419 w 1421603"/>
                <a:gd name="connsiteY1" fmla="*/ 71438 h 1913733"/>
                <a:gd name="connsiteX2" fmla="*/ 1133483 w 1421603"/>
                <a:gd name="connsiteY2" fmla="*/ 166688 h 1913733"/>
                <a:gd name="connsiteX3" fmla="*/ 1090644 w 1421603"/>
                <a:gd name="connsiteY3" fmla="*/ 347663 h 1913733"/>
                <a:gd name="connsiteX4" fmla="*/ 776261 w 1421603"/>
                <a:gd name="connsiteY4" fmla="*/ 523878 h 1913733"/>
                <a:gd name="connsiteX5" fmla="*/ 981073 w 1421603"/>
                <a:gd name="connsiteY5" fmla="*/ 642938 h 1913733"/>
                <a:gd name="connsiteX6" fmla="*/ 1357310 w 1421603"/>
                <a:gd name="connsiteY6" fmla="*/ 752452 h 1913733"/>
                <a:gd name="connsiteX7" fmla="*/ 1366835 w 1421603"/>
                <a:gd name="connsiteY7" fmla="*/ 900113 h 1913733"/>
                <a:gd name="connsiteX8" fmla="*/ 1128709 w 1421603"/>
                <a:gd name="connsiteY8" fmla="*/ 1223963 h 1913733"/>
                <a:gd name="connsiteX9" fmla="*/ 823944 w 1421603"/>
                <a:gd name="connsiteY9" fmla="*/ 1443038 h 1913733"/>
                <a:gd name="connsiteX10" fmla="*/ 452469 w 1421603"/>
                <a:gd name="connsiteY10" fmla="*/ 1852613 h 1913733"/>
                <a:gd name="connsiteX11" fmla="*/ 61913 w 1421603"/>
                <a:gd name="connsiteY11" fmla="*/ 1809761 h 1913733"/>
                <a:gd name="connsiteX12" fmla="*/ 80994 w 1421603"/>
                <a:gd name="connsiteY12" fmla="*/ 1300163 h 1913733"/>
                <a:gd name="connsiteX13" fmla="*/ 347665 w 1421603"/>
                <a:gd name="connsiteY13" fmla="*/ 595316 h 1913733"/>
                <a:gd name="connsiteX0" fmla="*/ 347665 w 1421603"/>
                <a:gd name="connsiteY0" fmla="*/ 595316 h 1913733"/>
                <a:gd name="connsiteX1" fmla="*/ 814419 w 1421603"/>
                <a:gd name="connsiteY1" fmla="*/ 71438 h 1913733"/>
                <a:gd name="connsiteX2" fmla="*/ 1133483 w 1421603"/>
                <a:gd name="connsiteY2" fmla="*/ 166688 h 1913733"/>
                <a:gd name="connsiteX3" fmla="*/ 1090644 w 1421603"/>
                <a:gd name="connsiteY3" fmla="*/ 347663 h 1913733"/>
                <a:gd name="connsiteX4" fmla="*/ 776261 w 1421603"/>
                <a:gd name="connsiteY4" fmla="*/ 523878 h 1913733"/>
                <a:gd name="connsiteX5" fmla="*/ 981073 w 1421603"/>
                <a:gd name="connsiteY5" fmla="*/ 642938 h 1913733"/>
                <a:gd name="connsiteX6" fmla="*/ 1357310 w 1421603"/>
                <a:gd name="connsiteY6" fmla="*/ 752452 h 1913733"/>
                <a:gd name="connsiteX7" fmla="*/ 1366835 w 1421603"/>
                <a:gd name="connsiteY7" fmla="*/ 900113 h 1913733"/>
                <a:gd name="connsiteX8" fmla="*/ 1128709 w 1421603"/>
                <a:gd name="connsiteY8" fmla="*/ 1223963 h 1913733"/>
                <a:gd name="connsiteX9" fmla="*/ 681036 w 1421603"/>
                <a:gd name="connsiteY9" fmla="*/ 1443038 h 1913733"/>
                <a:gd name="connsiteX10" fmla="*/ 452469 w 1421603"/>
                <a:gd name="connsiteY10" fmla="*/ 1852613 h 1913733"/>
                <a:gd name="connsiteX11" fmla="*/ 61913 w 1421603"/>
                <a:gd name="connsiteY11" fmla="*/ 1809761 h 1913733"/>
                <a:gd name="connsiteX12" fmla="*/ 80994 w 1421603"/>
                <a:gd name="connsiteY12" fmla="*/ 1300163 h 1913733"/>
                <a:gd name="connsiteX13" fmla="*/ 347665 w 1421603"/>
                <a:gd name="connsiteY13" fmla="*/ 595316 h 1913733"/>
                <a:gd name="connsiteX0" fmla="*/ 490509 w 1421603"/>
                <a:gd name="connsiteY0" fmla="*/ 761977 h 1937542"/>
                <a:gd name="connsiteX1" fmla="*/ 814419 w 1421603"/>
                <a:gd name="connsiteY1" fmla="*/ 95247 h 1937542"/>
                <a:gd name="connsiteX2" fmla="*/ 1133483 w 1421603"/>
                <a:gd name="connsiteY2" fmla="*/ 190497 h 1937542"/>
                <a:gd name="connsiteX3" fmla="*/ 1090644 w 1421603"/>
                <a:gd name="connsiteY3" fmla="*/ 371472 h 1937542"/>
                <a:gd name="connsiteX4" fmla="*/ 776261 w 1421603"/>
                <a:gd name="connsiteY4" fmla="*/ 547687 h 1937542"/>
                <a:gd name="connsiteX5" fmla="*/ 981073 w 1421603"/>
                <a:gd name="connsiteY5" fmla="*/ 666747 h 1937542"/>
                <a:gd name="connsiteX6" fmla="*/ 1357310 w 1421603"/>
                <a:gd name="connsiteY6" fmla="*/ 776261 h 1937542"/>
                <a:gd name="connsiteX7" fmla="*/ 1366835 w 1421603"/>
                <a:gd name="connsiteY7" fmla="*/ 923922 h 1937542"/>
                <a:gd name="connsiteX8" fmla="*/ 1128709 w 1421603"/>
                <a:gd name="connsiteY8" fmla="*/ 1247772 h 1937542"/>
                <a:gd name="connsiteX9" fmla="*/ 681036 w 1421603"/>
                <a:gd name="connsiteY9" fmla="*/ 1466847 h 1937542"/>
                <a:gd name="connsiteX10" fmla="*/ 452469 w 1421603"/>
                <a:gd name="connsiteY10" fmla="*/ 1876422 h 1937542"/>
                <a:gd name="connsiteX11" fmla="*/ 61913 w 1421603"/>
                <a:gd name="connsiteY11" fmla="*/ 1833570 h 1937542"/>
                <a:gd name="connsiteX12" fmla="*/ 80994 w 1421603"/>
                <a:gd name="connsiteY12" fmla="*/ 1323972 h 1937542"/>
                <a:gd name="connsiteX13" fmla="*/ 490509 w 1421603"/>
                <a:gd name="connsiteY13" fmla="*/ 761977 h 1937542"/>
                <a:gd name="connsiteX0" fmla="*/ 478607 w 1409701"/>
                <a:gd name="connsiteY0" fmla="*/ 761977 h 1937542"/>
                <a:gd name="connsiteX1" fmla="*/ 802517 w 1409701"/>
                <a:gd name="connsiteY1" fmla="*/ 95247 h 1937542"/>
                <a:gd name="connsiteX2" fmla="*/ 1121581 w 1409701"/>
                <a:gd name="connsiteY2" fmla="*/ 190497 h 1937542"/>
                <a:gd name="connsiteX3" fmla="*/ 1078742 w 1409701"/>
                <a:gd name="connsiteY3" fmla="*/ 371472 h 1937542"/>
                <a:gd name="connsiteX4" fmla="*/ 764359 w 1409701"/>
                <a:gd name="connsiteY4" fmla="*/ 547687 h 1937542"/>
                <a:gd name="connsiteX5" fmla="*/ 969171 w 1409701"/>
                <a:gd name="connsiteY5" fmla="*/ 666747 h 1937542"/>
                <a:gd name="connsiteX6" fmla="*/ 1345408 w 1409701"/>
                <a:gd name="connsiteY6" fmla="*/ 776261 h 1937542"/>
                <a:gd name="connsiteX7" fmla="*/ 1354933 w 1409701"/>
                <a:gd name="connsiteY7" fmla="*/ 923922 h 1937542"/>
                <a:gd name="connsiteX8" fmla="*/ 1116807 w 1409701"/>
                <a:gd name="connsiteY8" fmla="*/ 1247772 h 1937542"/>
                <a:gd name="connsiteX9" fmla="*/ 669134 w 1409701"/>
                <a:gd name="connsiteY9" fmla="*/ 1466847 h 1937542"/>
                <a:gd name="connsiteX10" fmla="*/ 440567 w 1409701"/>
                <a:gd name="connsiteY10" fmla="*/ 1876422 h 1937542"/>
                <a:gd name="connsiteX11" fmla="*/ 50011 w 1409701"/>
                <a:gd name="connsiteY11" fmla="*/ 1833570 h 1937542"/>
                <a:gd name="connsiteX12" fmla="*/ 140498 w 1409701"/>
                <a:gd name="connsiteY12" fmla="*/ 1323972 h 1937542"/>
                <a:gd name="connsiteX13" fmla="*/ 478607 w 1409701"/>
                <a:gd name="connsiteY13" fmla="*/ 761977 h 1937542"/>
                <a:gd name="connsiteX0" fmla="*/ 478607 w 1409701"/>
                <a:gd name="connsiteY0" fmla="*/ 761977 h 1925632"/>
                <a:gd name="connsiteX1" fmla="*/ 802517 w 1409701"/>
                <a:gd name="connsiteY1" fmla="*/ 95247 h 1925632"/>
                <a:gd name="connsiteX2" fmla="*/ 1121581 w 1409701"/>
                <a:gd name="connsiteY2" fmla="*/ 190497 h 1925632"/>
                <a:gd name="connsiteX3" fmla="*/ 1078742 w 1409701"/>
                <a:gd name="connsiteY3" fmla="*/ 371472 h 1925632"/>
                <a:gd name="connsiteX4" fmla="*/ 764359 w 1409701"/>
                <a:gd name="connsiteY4" fmla="*/ 547687 h 1925632"/>
                <a:gd name="connsiteX5" fmla="*/ 969171 w 1409701"/>
                <a:gd name="connsiteY5" fmla="*/ 666747 h 1925632"/>
                <a:gd name="connsiteX6" fmla="*/ 1345408 w 1409701"/>
                <a:gd name="connsiteY6" fmla="*/ 776261 h 1925632"/>
                <a:gd name="connsiteX7" fmla="*/ 1354933 w 1409701"/>
                <a:gd name="connsiteY7" fmla="*/ 923922 h 1925632"/>
                <a:gd name="connsiteX8" fmla="*/ 1116807 w 1409701"/>
                <a:gd name="connsiteY8" fmla="*/ 1247772 h 1925632"/>
                <a:gd name="connsiteX9" fmla="*/ 669134 w 1409701"/>
                <a:gd name="connsiteY9" fmla="*/ 1466847 h 1925632"/>
                <a:gd name="connsiteX10" fmla="*/ 440567 w 1409701"/>
                <a:gd name="connsiteY10" fmla="*/ 1876422 h 1925632"/>
                <a:gd name="connsiteX11" fmla="*/ 50011 w 1409701"/>
                <a:gd name="connsiteY11" fmla="*/ 1762108 h 1925632"/>
                <a:gd name="connsiteX12" fmla="*/ 140498 w 1409701"/>
                <a:gd name="connsiteY12" fmla="*/ 1323972 h 1925632"/>
                <a:gd name="connsiteX13" fmla="*/ 478607 w 1409701"/>
                <a:gd name="connsiteY13" fmla="*/ 761977 h 1925632"/>
                <a:gd name="connsiteX0" fmla="*/ 466696 w 1397790"/>
                <a:gd name="connsiteY0" fmla="*/ 761977 h 1925632"/>
                <a:gd name="connsiteX1" fmla="*/ 790606 w 1397790"/>
                <a:gd name="connsiteY1" fmla="*/ 95247 h 1925632"/>
                <a:gd name="connsiteX2" fmla="*/ 1109670 w 1397790"/>
                <a:gd name="connsiteY2" fmla="*/ 190497 h 1925632"/>
                <a:gd name="connsiteX3" fmla="*/ 1066831 w 1397790"/>
                <a:gd name="connsiteY3" fmla="*/ 371472 h 1925632"/>
                <a:gd name="connsiteX4" fmla="*/ 752448 w 1397790"/>
                <a:gd name="connsiteY4" fmla="*/ 547687 h 1925632"/>
                <a:gd name="connsiteX5" fmla="*/ 957260 w 1397790"/>
                <a:gd name="connsiteY5" fmla="*/ 666747 h 1925632"/>
                <a:gd name="connsiteX6" fmla="*/ 1333497 w 1397790"/>
                <a:gd name="connsiteY6" fmla="*/ 776261 h 1925632"/>
                <a:gd name="connsiteX7" fmla="*/ 1343022 w 1397790"/>
                <a:gd name="connsiteY7" fmla="*/ 923922 h 1925632"/>
                <a:gd name="connsiteX8" fmla="*/ 1104896 w 1397790"/>
                <a:gd name="connsiteY8" fmla="*/ 1247772 h 1925632"/>
                <a:gd name="connsiteX9" fmla="*/ 657223 w 1397790"/>
                <a:gd name="connsiteY9" fmla="*/ 1466847 h 1925632"/>
                <a:gd name="connsiteX10" fmla="*/ 357186 w 1397790"/>
                <a:gd name="connsiteY10" fmla="*/ 1876422 h 1925632"/>
                <a:gd name="connsiteX11" fmla="*/ 38100 w 1397790"/>
                <a:gd name="connsiteY11" fmla="*/ 1762108 h 1925632"/>
                <a:gd name="connsiteX12" fmla="*/ 128587 w 1397790"/>
                <a:gd name="connsiteY12" fmla="*/ 1323972 h 1925632"/>
                <a:gd name="connsiteX13" fmla="*/ 466696 w 1397790"/>
                <a:gd name="connsiteY13" fmla="*/ 761977 h 1925632"/>
                <a:gd name="connsiteX0" fmla="*/ 466696 w 1397790"/>
                <a:gd name="connsiteY0" fmla="*/ 928637 h 1949440"/>
                <a:gd name="connsiteX1" fmla="*/ 790606 w 1397790"/>
                <a:gd name="connsiteY1" fmla="*/ 119055 h 1949440"/>
                <a:gd name="connsiteX2" fmla="*/ 1109670 w 1397790"/>
                <a:gd name="connsiteY2" fmla="*/ 214305 h 1949440"/>
                <a:gd name="connsiteX3" fmla="*/ 1066831 w 1397790"/>
                <a:gd name="connsiteY3" fmla="*/ 395280 h 1949440"/>
                <a:gd name="connsiteX4" fmla="*/ 752448 w 1397790"/>
                <a:gd name="connsiteY4" fmla="*/ 571495 h 1949440"/>
                <a:gd name="connsiteX5" fmla="*/ 957260 w 1397790"/>
                <a:gd name="connsiteY5" fmla="*/ 690555 h 1949440"/>
                <a:gd name="connsiteX6" fmla="*/ 1333497 w 1397790"/>
                <a:gd name="connsiteY6" fmla="*/ 800069 h 1949440"/>
                <a:gd name="connsiteX7" fmla="*/ 1343022 w 1397790"/>
                <a:gd name="connsiteY7" fmla="*/ 947730 h 1949440"/>
                <a:gd name="connsiteX8" fmla="*/ 1104896 w 1397790"/>
                <a:gd name="connsiteY8" fmla="*/ 1271580 h 1949440"/>
                <a:gd name="connsiteX9" fmla="*/ 657223 w 1397790"/>
                <a:gd name="connsiteY9" fmla="*/ 1490655 h 1949440"/>
                <a:gd name="connsiteX10" fmla="*/ 357186 w 1397790"/>
                <a:gd name="connsiteY10" fmla="*/ 1900230 h 1949440"/>
                <a:gd name="connsiteX11" fmla="*/ 38100 w 1397790"/>
                <a:gd name="connsiteY11" fmla="*/ 1785916 h 1949440"/>
                <a:gd name="connsiteX12" fmla="*/ 128587 w 1397790"/>
                <a:gd name="connsiteY12" fmla="*/ 1347780 h 1949440"/>
                <a:gd name="connsiteX13" fmla="*/ 466696 w 1397790"/>
                <a:gd name="connsiteY13" fmla="*/ 928637 h 1949440"/>
                <a:gd name="connsiteX0" fmla="*/ 466696 w 1397790"/>
                <a:gd name="connsiteY0" fmla="*/ 857223 h 1878026"/>
                <a:gd name="connsiteX1" fmla="*/ 647698 w 1397790"/>
                <a:gd name="connsiteY1" fmla="*/ 119055 h 1878026"/>
                <a:gd name="connsiteX2" fmla="*/ 1109670 w 1397790"/>
                <a:gd name="connsiteY2" fmla="*/ 142891 h 1878026"/>
                <a:gd name="connsiteX3" fmla="*/ 1066831 w 1397790"/>
                <a:gd name="connsiteY3" fmla="*/ 323866 h 1878026"/>
                <a:gd name="connsiteX4" fmla="*/ 752448 w 1397790"/>
                <a:gd name="connsiteY4" fmla="*/ 500081 h 1878026"/>
                <a:gd name="connsiteX5" fmla="*/ 957260 w 1397790"/>
                <a:gd name="connsiteY5" fmla="*/ 619141 h 1878026"/>
                <a:gd name="connsiteX6" fmla="*/ 1333497 w 1397790"/>
                <a:gd name="connsiteY6" fmla="*/ 728655 h 1878026"/>
                <a:gd name="connsiteX7" fmla="*/ 1343022 w 1397790"/>
                <a:gd name="connsiteY7" fmla="*/ 876316 h 1878026"/>
                <a:gd name="connsiteX8" fmla="*/ 1104896 w 1397790"/>
                <a:gd name="connsiteY8" fmla="*/ 1200166 h 1878026"/>
                <a:gd name="connsiteX9" fmla="*/ 657223 w 1397790"/>
                <a:gd name="connsiteY9" fmla="*/ 1419241 h 1878026"/>
                <a:gd name="connsiteX10" fmla="*/ 357186 w 1397790"/>
                <a:gd name="connsiteY10" fmla="*/ 1828816 h 1878026"/>
                <a:gd name="connsiteX11" fmla="*/ 38100 w 1397790"/>
                <a:gd name="connsiteY11" fmla="*/ 1714502 h 1878026"/>
                <a:gd name="connsiteX12" fmla="*/ 128587 w 1397790"/>
                <a:gd name="connsiteY12" fmla="*/ 1276366 h 1878026"/>
                <a:gd name="connsiteX13" fmla="*/ 466696 w 1397790"/>
                <a:gd name="connsiteY13" fmla="*/ 857223 h 1878026"/>
                <a:gd name="connsiteX0" fmla="*/ 466696 w 1397790"/>
                <a:gd name="connsiteY0" fmla="*/ 869134 h 1889937"/>
                <a:gd name="connsiteX1" fmla="*/ 647698 w 1397790"/>
                <a:gd name="connsiteY1" fmla="*/ 130966 h 1889937"/>
                <a:gd name="connsiteX2" fmla="*/ 966762 w 1397790"/>
                <a:gd name="connsiteY2" fmla="*/ 83340 h 1889937"/>
                <a:gd name="connsiteX3" fmla="*/ 1066831 w 1397790"/>
                <a:gd name="connsiteY3" fmla="*/ 335777 h 1889937"/>
                <a:gd name="connsiteX4" fmla="*/ 752448 w 1397790"/>
                <a:gd name="connsiteY4" fmla="*/ 511992 h 1889937"/>
                <a:gd name="connsiteX5" fmla="*/ 957260 w 1397790"/>
                <a:gd name="connsiteY5" fmla="*/ 631052 h 1889937"/>
                <a:gd name="connsiteX6" fmla="*/ 1333497 w 1397790"/>
                <a:gd name="connsiteY6" fmla="*/ 740566 h 1889937"/>
                <a:gd name="connsiteX7" fmla="*/ 1343022 w 1397790"/>
                <a:gd name="connsiteY7" fmla="*/ 888227 h 1889937"/>
                <a:gd name="connsiteX8" fmla="*/ 1104896 w 1397790"/>
                <a:gd name="connsiteY8" fmla="*/ 1212077 h 1889937"/>
                <a:gd name="connsiteX9" fmla="*/ 657223 w 1397790"/>
                <a:gd name="connsiteY9" fmla="*/ 1431152 h 1889937"/>
                <a:gd name="connsiteX10" fmla="*/ 357186 w 1397790"/>
                <a:gd name="connsiteY10" fmla="*/ 1840727 h 1889937"/>
                <a:gd name="connsiteX11" fmla="*/ 38100 w 1397790"/>
                <a:gd name="connsiteY11" fmla="*/ 1726413 h 1889937"/>
                <a:gd name="connsiteX12" fmla="*/ 128587 w 1397790"/>
                <a:gd name="connsiteY12" fmla="*/ 1288277 h 1889937"/>
                <a:gd name="connsiteX13" fmla="*/ 466696 w 1397790"/>
                <a:gd name="connsiteY13" fmla="*/ 869134 h 1889937"/>
                <a:gd name="connsiteX0" fmla="*/ 466696 w 1397790"/>
                <a:gd name="connsiteY0" fmla="*/ 869134 h 1889937"/>
                <a:gd name="connsiteX1" fmla="*/ 647698 w 1397790"/>
                <a:gd name="connsiteY1" fmla="*/ 130966 h 1889937"/>
                <a:gd name="connsiteX2" fmla="*/ 966762 w 1397790"/>
                <a:gd name="connsiteY2" fmla="*/ 83340 h 1889937"/>
                <a:gd name="connsiteX3" fmla="*/ 1066831 w 1397790"/>
                <a:gd name="connsiteY3" fmla="*/ 335777 h 1889937"/>
                <a:gd name="connsiteX4" fmla="*/ 752448 w 1397790"/>
                <a:gd name="connsiteY4" fmla="*/ 511992 h 1889937"/>
                <a:gd name="connsiteX5" fmla="*/ 957260 w 1397790"/>
                <a:gd name="connsiteY5" fmla="*/ 631052 h 1889937"/>
                <a:gd name="connsiteX6" fmla="*/ 1333497 w 1397790"/>
                <a:gd name="connsiteY6" fmla="*/ 740566 h 1889937"/>
                <a:gd name="connsiteX7" fmla="*/ 1343022 w 1397790"/>
                <a:gd name="connsiteY7" fmla="*/ 888227 h 1889937"/>
                <a:gd name="connsiteX8" fmla="*/ 1104896 w 1397790"/>
                <a:gd name="connsiteY8" fmla="*/ 1212077 h 1889937"/>
                <a:gd name="connsiteX9" fmla="*/ 657223 w 1397790"/>
                <a:gd name="connsiteY9" fmla="*/ 1431152 h 1889937"/>
                <a:gd name="connsiteX10" fmla="*/ 357186 w 1397790"/>
                <a:gd name="connsiteY10" fmla="*/ 1840727 h 1889937"/>
                <a:gd name="connsiteX11" fmla="*/ 38100 w 1397790"/>
                <a:gd name="connsiteY11" fmla="*/ 1726413 h 1889937"/>
                <a:gd name="connsiteX12" fmla="*/ 128587 w 1397790"/>
                <a:gd name="connsiteY12" fmla="*/ 1288277 h 1889937"/>
                <a:gd name="connsiteX13" fmla="*/ 466696 w 1397790"/>
                <a:gd name="connsiteY13" fmla="*/ 869134 h 1889937"/>
                <a:gd name="connsiteX0" fmla="*/ 466696 w 1421609"/>
                <a:gd name="connsiteY0" fmla="*/ 869134 h 1889937"/>
                <a:gd name="connsiteX1" fmla="*/ 647698 w 1421609"/>
                <a:gd name="connsiteY1" fmla="*/ 130966 h 1889937"/>
                <a:gd name="connsiteX2" fmla="*/ 966762 w 1421609"/>
                <a:gd name="connsiteY2" fmla="*/ 83340 h 1889937"/>
                <a:gd name="connsiteX3" fmla="*/ 1066831 w 1421609"/>
                <a:gd name="connsiteY3" fmla="*/ 335777 h 1889937"/>
                <a:gd name="connsiteX4" fmla="*/ 752448 w 1421609"/>
                <a:gd name="connsiteY4" fmla="*/ 511992 h 1889937"/>
                <a:gd name="connsiteX5" fmla="*/ 814352 w 1421609"/>
                <a:gd name="connsiteY5" fmla="*/ 631052 h 1889937"/>
                <a:gd name="connsiteX6" fmla="*/ 1333497 w 1421609"/>
                <a:gd name="connsiteY6" fmla="*/ 740566 h 1889937"/>
                <a:gd name="connsiteX7" fmla="*/ 1343022 w 1421609"/>
                <a:gd name="connsiteY7" fmla="*/ 888227 h 1889937"/>
                <a:gd name="connsiteX8" fmla="*/ 1104896 w 1421609"/>
                <a:gd name="connsiteY8" fmla="*/ 1212077 h 1889937"/>
                <a:gd name="connsiteX9" fmla="*/ 657223 w 1421609"/>
                <a:gd name="connsiteY9" fmla="*/ 1431152 h 1889937"/>
                <a:gd name="connsiteX10" fmla="*/ 357186 w 1421609"/>
                <a:gd name="connsiteY10" fmla="*/ 1840727 h 1889937"/>
                <a:gd name="connsiteX11" fmla="*/ 38100 w 1421609"/>
                <a:gd name="connsiteY11" fmla="*/ 1726413 h 1889937"/>
                <a:gd name="connsiteX12" fmla="*/ 128587 w 1421609"/>
                <a:gd name="connsiteY12" fmla="*/ 1288277 h 1889937"/>
                <a:gd name="connsiteX13" fmla="*/ 466696 w 1421609"/>
                <a:gd name="connsiteY13" fmla="*/ 869134 h 1889937"/>
                <a:gd name="connsiteX0" fmla="*/ 466696 w 1421609"/>
                <a:gd name="connsiteY0" fmla="*/ 869134 h 1889937"/>
                <a:gd name="connsiteX1" fmla="*/ 647698 w 1421609"/>
                <a:gd name="connsiteY1" fmla="*/ 130966 h 1889937"/>
                <a:gd name="connsiteX2" fmla="*/ 966762 w 1421609"/>
                <a:gd name="connsiteY2" fmla="*/ 83340 h 1889937"/>
                <a:gd name="connsiteX3" fmla="*/ 1066831 w 1421609"/>
                <a:gd name="connsiteY3" fmla="*/ 335777 h 1889937"/>
                <a:gd name="connsiteX4" fmla="*/ 752448 w 1421609"/>
                <a:gd name="connsiteY4" fmla="*/ 440530 h 1889937"/>
                <a:gd name="connsiteX5" fmla="*/ 814352 w 1421609"/>
                <a:gd name="connsiteY5" fmla="*/ 631052 h 1889937"/>
                <a:gd name="connsiteX6" fmla="*/ 1333497 w 1421609"/>
                <a:gd name="connsiteY6" fmla="*/ 740566 h 1889937"/>
                <a:gd name="connsiteX7" fmla="*/ 1343022 w 1421609"/>
                <a:gd name="connsiteY7" fmla="*/ 888227 h 1889937"/>
                <a:gd name="connsiteX8" fmla="*/ 1104896 w 1421609"/>
                <a:gd name="connsiteY8" fmla="*/ 1212077 h 1889937"/>
                <a:gd name="connsiteX9" fmla="*/ 657223 w 1421609"/>
                <a:gd name="connsiteY9" fmla="*/ 1431152 h 1889937"/>
                <a:gd name="connsiteX10" fmla="*/ 357186 w 1421609"/>
                <a:gd name="connsiteY10" fmla="*/ 1840727 h 1889937"/>
                <a:gd name="connsiteX11" fmla="*/ 38100 w 1421609"/>
                <a:gd name="connsiteY11" fmla="*/ 1726413 h 1889937"/>
                <a:gd name="connsiteX12" fmla="*/ 128587 w 1421609"/>
                <a:gd name="connsiteY12" fmla="*/ 1288277 h 1889937"/>
                <a:gd name="connsiteX13" fmla="*/ 466696 w 1421609"/>
                <a:gd name="connsiteY13" fmla="*/ 869134 h 1889937"/>
                <a:gd name="connsiteX0" fmla="*/ 466696 w 1421609"/>
                <a:gd name="connsiteY0" fmla="*/ 869134 h 1889937"/>
                <a:gd name="connsiteX1" fmla="*/ 647698 w 1421609"/>
                <a:gd name="connsiteY1" fmla="*/ 130966 h 1889937"/>
                <a:gd name="connsiteX2" fmla="*/ 966762 w 1421609"/>
                <a:gd name="connsiteY2" fmla="*/ 83340 h 1889937"/>
                <a:gd name="connsiteX3" fmla="*/ 1066831 w 1421609"/>
                <a:gd name="connsiteY3" fmla="*/ 335777 h 1889937"/>
                <a:gd name="connsiteX4" fmla="*/ 752448 w 1421609"/>
                <a:gd name="connsiteY4" fmla="*/ 440530 h 1889937"/>
                <a:gd name="connsiteX5" fmla="*/ 814352 w 1421609"/>
                <a:gd name="connsiteY5" fmla="*/ 631052 h 1889937"/>
                <a:gd name="connsiteX6" fmla="*/ 1333497 w 1421609"/>
                <a:gd name="connsiteY6" fmla="*/ 740566 h 1889937"/>
                <a:gd name="connsiteX7" fmla="*/ 1343022 w 1421609"/>
                <a:gd name="connsiteY7" fmla="*/ 888227 h 1889937"/>
                <a:gd name="connsiteX8" fmla="*/ 1104896 w 1421609"/>
                <a:gd name="connsiteY8" fmla="*/ 1212077 h 1889937"/>
                <a:gd name="connsiteX9" fmla="*/ 657223 w 1421609"/>
                <a:gd name="connsiteY9" fmla="*/ 1431152 h 1889937"/>
                <a:gd name="connsiteX10" fmla="*/ 357186 w 1421609"/>
                <a:gd name="connsiteY10" fmla="*/ 1840727 h 1889937"/>
                <a:gd name="connsiteX11" fmla="*/ 38100 w 1421609"/>
                <a:gd name="connsiteY11" fmla="*/ 1726413 h 1889937"/>
                <a:gd name="connsiteX12" fmla="*/ 128587 w 1421609"/>
                <a:gd name="connsiteY12" fmla="*/ 1288277 h 1889937"/>
                <a:gd name="connsiteX13" fmla="*/ 466696 w 1421609"/>
                <a:gd name="connsiteY13" fmla="*/ 869134 h 1889937"/>
                <a:gd name="connsiteX0" fmla="*/ 466696 w 1357304"/>
                <a:gd name="connsiteY0" fmla="*/ 869134 h 1889937"/>
                <a:gd name="connsiteX1" fmla="*/ 647698 w 1357304"/>
                <a:gd name="connsiteY1" fmla="*/ 130966 h 1889937"/>
                <a:gd name="connsiteX2" fmla="*/ 966762 w 1357304"/>
                <a:gd name="connsiteY2" fmla="*/ 83340 h 1889937"/>
                <a:gd name="connsiteX3" fmla="*/ 1066831 w 1357304"/>
                <a:gd name="connsiteY3" fmla="*/ 335777 h 1889937"/>
                <a:gd name="connsiteX4" fmla="*/ 752448 w 1357304"/>
                <a:gd name="connsiteY4" fmla="*/ 440530 h 1889937"/>
                <a:gd name="connsiteX5" fmla="*/ 814352 w 1357304"/>
                <a:gd name="connsiteY5" fmla="*/ 631052 h 1889937"/>
                <a:gd name="connsiteX6" fmla="*/ 1190589 w 1357304"/>
                <a:gd name="connsiteY6" fmla="*/ 669104 h 1889937"/>
                <a:gd name="connsiteX7" fmla="*/ 1343022 w 1357304"/>
                <a:gd name="connsiteY7" fmla="*/ 888227 h 1889937"/>
                <a:gd name="connsiteX8" fmla="*/ 1104896 w 1357304"/>
                <a:gd name="connsiteY8" fmla="*/ 1212077 h 1889937"/>
                <a:gd name="connsiteX9" fmla="*/ 657223 w 1357304"/>
                <a:gd name="connsiteY9" fmla="*/ 1431152 h 1889937"/>
                <a:gd name="connsiteX10" fmla="*/ 357186 w 1357304"/>
                <a:gd name="connsiteY10" fmla="*/ 1840727 h 1889937"/>
                <a:gd name="connsiteX11" fmla="*/ 38100 w 1357304"/>
                <a:gd name="connsiteY11" fmla="*/ 1726413 h 1889937"/>
                <a:gd name="connsiteX12" fmla="*/ 128587 w 1357304"/>
                <a:gd name="connsiteY12" fmla="*/ 1288277 h 1889937"/>
                <a:gd name="connsiteX13" fmla="*/ 466696 w 1357304"/>
                <a:gd name="connsiteY13" fmla="*/ 869134 h 1889937"/>
                <a:gd name="connsiteX0" fmla="*/ 466696 w 1357304"/>
                <a:gd name="connsiteY0" fmla="*/ 869134 h 1889937"/>
                <a:gd name="connsiteX1" fmla="*/ 647698 w 1357304"/>
                <a:gd name="connsiteY1" fmla="*/ 130966 h 1889937"/>
                <a:gd name="connsiteX2" fmla="*/ 966762 w 1357304"/>
                <a:gd name="connsiteY2" fmla="*/ 83340 h 1889937"/>
                <a:gd name="connsiteX3" fmla="*/ 1066831 w 1357304"/>
                <a:gd name="connsiteY3" fmla="*/ 335777 h 1889937"/>
                <a:gd name="connsiteX4" fmla="*/ 752448 w 1357304"/>
                <a:gd name="connsiteY4" fmla="*/ 440530 h 1889937"/>
                <a:gd name="connsiteX5" fmla="*/ 814352 w 1357304"/>
                <a:gd name="connsiteY5" fmla="*/ 631052 h 1889937"/>
                <a:gd name="connsiteX6" fmla="*/ 1190589 w 1357304"/>
                <a:gd name="connsiteY6" fmla="*/ 669104 h 1889937"/>
                <a:gd name="connsiteX7" fmla="*/ 1343022 w 1357304"/>
                <a:gd name="connsiteY7" fmla="*/ 888227 h 1889937"/>
                <a:gd name="connsiteX8" fmla="*/ 1104896 w 1357304"/>
                <a:gd name="connsiteY8" fmla="*/ 1212077 h 1889937"/>
                <a:gd name="connsiteX9" fmla="*/ 657223 w 1357304"/>
                <a:gd name="connsiteY9" fmla="*/ 1431152 h 1889937"/>
                <a:gd name="connsiteX10" fmla="*/ 357186 w 1357304"/>
                <a:gd name="connsiteY10" fmla="*/ 1840727 h 1889937"/>
                <a:gd name="connsiteX11" fmla="*/ 38100 w 1357304"/>
                <a:gd name="connsiteY11" fmla="*/ 1726413 h 1889937"/>
                <a:gd name="connsiteX12" fmla="*/ 128587 w 1357304"/>
                <a:gd name="connsiteY12" fmla="*/ 1288277 h 1889937"/>
                <a:gd name="connsiteX13" fmla="*/ 466696 w 1357304"/>
                <a:gd name="connsiteY13" fmla="*/ 869134 h 1889937"/>
                <a:gd name="connsiteX0" fmla="*/ 466696 w 1357304"/>
                <a:gd name="connsiteY0" fmla="*/ 869134 h 1889937"/>
                <a:gd name="connsiteX1" fmla="*/ 647698 w 1357304"/>
                <a:gd name="connsiteY1" fmla="*/ 130966 h 1889937"/>
                <a:gd name="connsiteX2" fmla="*/ 966762 w 1357304"/>
                <a:gd name="connsiteY2" fmla="*/ 83340 h 1889937"/>
                <a:gd name="connsiteX3" fmla="*/ 1026941 w 1357304"/>
                <a:gd name="connsiteY3" fmla="*/ 335777 h 1889937"/>
                <a:gd name="connsiteX4" fmla="*/ 752448 w 1357304"/>
                <a:gd name="connsiteY4" fmla="*/ 440530 h 1889937"/>
                <a:gd name="connsiteX5" fmla="*/ 814352 w 1357304"/>
                <a:gd name="connsiteY5" fmla="*/ 631052 h 1889937"/>
                <a:gd name="connsiteX6" fmla="*/ 1190589 w 1357304"/>
                <a:gd name="connsiteY6" fmla="*/ 669104 h 1889937"/>
                <a:gd name="connsiteX7" fmla="*/ 1343022 w 1357304"/>
                <a:gd name="connsiteY7" fmla="*/ 888227 h 1889937"/>
                <a:gd name="connsiteX8" fmla="*/ 1104896 w 1357304"/>
                <a:gd name="connsiteY8" fmla="*/ 1212077 h 1889937"/>
                <a:gd name="connsiteX9" fmla="*/ 657223 w 1357304"/>
                <a:gd name="connsiteY9" fmla="*/ 1431152 h 1889937"/>
                <a:gd name="connsiteX10" fmla="*/ 357186 w 1357304"/>
                <a:gd name="connsiteY10" fmla="*/ 1840727 h 1889937"/>
                <a:gd name="connsiteX11" fmla="*/ 38100 w 1357304"/>
                <a:gd name="connsiteY11" fmla="*/ 1726413 h 1889937"/>
                <a:gd name="connsiteX12" fmla="*/ 128587 w 1357304"/>
                <a:gd name="connsiteY12" fmla="*/ 1288277 h 1889937"/>
                <a:gd name="connsiteX13" fmla="*/ 466696 w 1357304"/>
                <a:gd name="connsiteY13" fmla="*/ 869134 h 1889937"/>
                <a:gd name="connsiteX0" fmla="*/ 466696 w 1357304"/>
                <a:gd name="connsiteY0" fmla="*/ 869134 h 1889937"/>
                <a:gd name="connsiteX1" fmla="*/ 647698 w 1357304"/>
                <a:gd name="connsiteY1" fmla="*/ 130966 h 1889937"/>
                <a:gd name="connsiteX2" fmla="*/ 966762 w 1357304"/>
                <a:gd name="connsiteY2" fmla="*/ 83340 h 1889937"/>
                <a:gd name="connsiteX3" fmla="*/ 1026941 w 1357304"/>
                <a:gd name="connsiteY3" fmla="*/ 335777 h 1889937"/>
                <a:gd name="connsiteX4" fmla="*/ 752448 w 1357304"/>
                <a:gd name="connsiteY4" fmla="*/ 440530 h 1889937"/>
                <a:gd name="connsiteX5" fmla="*/ 814352 w 1357304"/>
                <a:gd name="connsiteY5" fmla="*/ 631052 h 1889937"/>
                <a:gd name="connsiteX6" fmla="*/ 1190589 w 1357304"/>
                <a:gd name="connsiteY6" fmla="*/ 669104 h 1889937"/>
                <a:gd name="connsiteX7" fmla="*/ 1343022 w 1357304"/>
                <a:gd name="connsiteY7" fmla="*/ 888227 h 1889937"/>
                <a:gd name="connsiteX8" fmla="*/ 1104896 w 1357304"/>
                <a:gd name="connsiteY8" fmla="*/ 1212077 h 1889937"/>
                <a:gd name="connsiteX9" fmla="*/ 657223 w 1357304"/>
                <a:gd name="connsiteY9" fmla="*/ 1431152 h 1889937"/>
                <a:gd name="connsiteX10" fmla="*/ 357186 w 1357304"/>
                <a:gd name="connsiteY10" fmla="*/ 1840727 h 1889937"/>
                <a:gd name="connsiteX11" fmla="*/ 38100 w 1357304"/>
                <a:gd name="connsiteY11" fmla="*/ 1726413 h 1889937"/>
                <a:gd name="connsiteX12" fmla="*/ 128587 w 1357304"/>
                <a:gd name="connsiteY12" fmla="*/ 1288277 h 1889937"/>
                <a:gd name="connsiteX13" fmla="*/ 466696 w 1357304"/>
                <a:gd name="connsiteY13" fmla="*/ 869134 h 1889937"/>
                <a:gd name="connsiteX0" fmla="*/ 466696 w 1308209"/>
                <a:gd name="connsiteY0" fmla="*/ 869134 h 1889937"/>
                <a:gd name="connsiteX1" fmla="*/ 647698 w 1308209"/>
                <a:gd name="connsiteY1" fmla="*/ 130966 h 1889937"/>
                <a:gd name="connsiteX2" fmla="*/ 966762 w 1308209"/>
                <a:gd name="connsiteY2" fmla="*/ 83340 h 1889937"/>
                <a:gd name="connsiteX3" fmla="*/ 1026941 w 1308209"/>
                <a:gd name="connsiteY3" fmla="*/ 335777 h 1889937"/>
                <a:gd name="connsiteX4" fmla="*/ 752448 w 1308209"/>
                <a:gd name="connsiteY4" fmla="*/ 440530 h 1889937"/>
                <a:gd name="connsiteX5" fmla="*/ 814352 w 1308209"/>
                <a:gd name="connsiteY5" fmla="*/ 631052 h 1889937"/>
                <a:gd name="connsiteX6" fmla="*/ 1190589 w 1308209"/>
                <a:gd name="connsiteY6" fmla="*/ 669104 h 1889937"/>
                <a:gd name="connsiteX7" fmla="*/ 1293927 w 1308209"/>
                <a:gd name="connsiteY7" fmla="*/ 888227 h 1889937"/>
                <a:gd name="connsiteX8" fmla="*/ 1104896 w 1308209"/>
                <a:gd name="connsiteY8" fmla="*/ 1212077 h 1889937"/>
                <a:gd name="connsiteX9" fmla="*/ 657223 w 1308209"/>
                <a:gd name="connsiteY9" fmla="*/ 1431152 h 1889937"/>
                <a:gd name="connsiteX10" fmla="*/ 357186 w 1308209"/>
                <a:gd name="connsiteY10" fmla="*/ 1840727 h 1889937"/>
                <a:gd name="connsiteX11" fmla="*/ 38100 w 1308209"/>
                <a:gd name="connsiteY11" fmla="*/ 1726413 h 1889937"/>
                <a:gd name="connsiteX12" fmla="*/ 128587 w 1308209"/>
                <a:gd name="connsiteY12" fmla="*/ 1288277 h 1889937"/>
                <a:gd name="connsiteX13" fmla="*/ 466696 w 1308209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40530 h 1889937"/>
                <a:gd name="connsiteX5" fmla="*/ 808215 w 1302072"/>
                <a:gd name="connsiteY5" fmla="*/ 631052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40530 h 1889937"/>
                <a:gd name="connsiteX5" fmla="*/ 808215 w 1302072"/>
                <a:gd name="connsiteY5" fmla="*/ 631052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40530 h 1889937"/>
                <a:gd name="connsiteX5" fmla="*/ 734572 w 1302072"/>
                <a:gd name="connsiteY5" fmla="*/ 695490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40530 h 1889937"/>
                <a:gd name="connsiteX5" fmla="*/ 734572 w 1302072"/>
                <a:gd name="connsiteY5" fmla="*/ 695490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40530 h 1889937"/>
                <a:gd name="connsiteX5" fmla="*/ 817421 w 1302072"/>
                <a:gd name="connsiteY5" fmla="*/ 640258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80420 h 1889937"/>
                <a:gd name="connsiteX5" fmla="*/ 817421 w 1302072"/>
                <a:gd name="connsiteY5" fmla="*/ 640258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80420 h 1889937"/>
                <a:gd name="connsiteX5" fmla="*/ 817421 w 1302072"/>
                <a:gd name="connsiteY5" fmla="*/ 640258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80420 h 1889937"/>
                <a:gd name="connsiteX5" fmla="*/ 817421 w 1302072"/>
                <a:gd name="connsiteY5" fmla="*/ 640258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80420 h 1889937"/>
                <a:gd name="connsiteX5" fmla="*/ 817421 w 1302072"/>
                <a:gd name="connsiteY5" fmla="*/ 640258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302072"/>
                <a:gd name="connsiteY0" fmla="*/ 869134 h 1889937"/>
                <a:gd name="connsiteX1" fmla="*/ 641561 w 1302072"/>
                <a:gd name="connsiteY1" fmla="*/ 130966 h 1889937"/>
                <a:gd name="connsiteX2" fmla="*/ 960625 w 1302072"/>
                <a:gd name="connsiteY2" fmla="*/ 83340 h 1889937"/>
                <a:gd name="connsiteX3" fmla="*/ 1020804 w 1302072"/>
                <a:gd name="connsiteY3" fmla="*/ 335777 h 1889937"/>
                <a:gd name="connsiteX4" fmla="*/ 746311 w 1302072"/>
                <a:gd name="connsiteY4" fmla="*/ 480420 h 1889937"/>
                <a:gd name="connsiteX5" fmla="*/ 817421 w 1302072"/>
                <a:gd name="connsiteY5" fmla="*/ 640258 h 1889937"/>
                <a:gd name="connsiteX6" fmla="*/ 1184452 w 1302072"/>
                <a:gd name="connsiteY6" fmla="*/ 669104 h 1889937"/>
                <a:gd name="connsiteX7" fmla="*/ 1287790 w 1302072"/>
                <a:gd name="connsiteY7" fmla="*/ 888227 h 1889937"/>
                <a:gd name="connsiteX8" fmla="*/ 1098759 w 1302072"/>
                <a:gd name="connsiteY8" fmla="*/ 1212077 h 1889937"/>
                <a:gd name="connsiteX9" fmla="*/ 651086 w 1302072"/>
                <a:gd name="connsiteY9" fmla="*/ 1431152 h 1889937"/>
                <a:gd name="connsiteX10" fmla="*/ 351049 w 1302072"/>
                <a:gd name="connsiteY10" fmla="*/ 1840727 h 1889937"/>
                <a:gd name="connsiteX11" fmla="*/ 31963 w 1302072"/>
                <a:gd name="connsiteY11" fmla="*/ 1726413 h 1889937"/>
                <a:gd name="connsiteX12" fmla="*/ 159271 w 1302072"/>
                <a:gd name="connsiteY12" fmla="*/ 1251455 h 1889937"/>
                <a:gd name="connsiteX13" fmla="*/ 460559 w 1302072"/>
                <a:gd name="connsiteY13" fmla="*/ 869134 h 1889937"/>
                <a:gd name="connsiteX0" fmla="*/ 460559 w 1572445"/>
                <a:gd name="connsiteY0" fmla="*/ 869134 h 1889937"/>
                <a:gd name="connsiteX1" fmla="*/ 641561 w 1572445"/>
                <a:gd name="connsiteY1" fmla="*/ 130966 h 1889937"/>
                <a:gd name="connsiteX2" fmla="*/ 960625 w 1572445"/>
                <a:gd name="connsiteY2" fmla="*/ 83340 h 1889937"/>
                <a:gd name="connsiteX3" fmla="*/ 1020804 w 1572445"/>
                <a:gd name="connsiteY3" fmla="*/ 335777 h 1889937"/>
                <a:gd name="connsiteX4" fmla="*/ 746311 w 1572445"/>
                <a:gd name="connsiteY4" fmla="*/ 480420 h 1889937"/>
                <a:gd name="connsiteX5" fmla="*/ 817421 w 1572445"/>
                <a:gd name="connsiteY5" fmla="*/ 640258 h 1889937"/>
                <a:gd name="connsiteX6" fmla="*/ 1494050 w 1572445"/>
                <a:gd name="connsiteY6" fmla="*/ 478261 h 1889937"/>
                <a:gd name="connsiteX7" fmla="*/ 1287790 w 1572445"/>
                <a:gd name="connsiteY7" fmla="*/ 888227 h 1889937"/>
                <a:gd name="connsiteX8" fmla="*/ 1098759 w 1572445"/>
                <a:gd name="connsiteY8" fmla="*/ 1212077 h 1889937"/>
                <a:gd name="connsiteX9" fmla="*/ 651086 w 1572445"/>
                <a:gd name="connsiteY9" fmla="*/ 1431152 h 1889937"/>
                <a:gd name="connsiteX10" fmla="*/ 351049 w 1572445"/>
                <a:gd name="connsiteY10" fmla="*/ 1840727 h 1889937"/>
                <a:gd name="connsiteX11" fmla="*/ 31963 w 1572445"/>
                <a:gd name="connsiteY11" fmla="*/ 1726413 h 1889937"/>
                <a:gd name="connsiteX12" fmla="*/ 159271 w 1572445"/>
                <a:gd name="connsiteY12" fmla="*/ 1251455 h 1889937"/>
                <a:gd name="connsiteX13" fmla="*/ 460559 w 1572445"/>
                <a:gd name="connsiteY13" fmla="*/ 869134 h 1889937"/>
                <a:gd name="connsiteX0" fmla="*/ 460559 w 1572445"/>
                <a:gd name="connsiteY0" fmla="*/ 869134 h 1889937"/>
                <a:gd name="connsiteX1" fmla="*/ 641561 w 1572445"/>
                <a:gd name="connsiteY1" fmla="*/ 130966 h 1889937"/>
                <a:gd name="connsiteX2" fmla="*/ 960625 w 1572445"/>
                <a:gd name="connsiteY2" fmla="*/ 83340 h 1889937"/>
                <a:gd name="connsiteX3" fmla="*/ 1020804 w 1572445"/>
                <a:gd name="connsiteY3" fmla="*/ 335777 h 1889937"/>
                <a:gd name="connsiteX4" fmla="*/ 1036850 w 1572445"/>
                <a:gd name="connsiteY4" fmla="*/ 402061 h 1889937"/>
                <a:gd name="connsiteX5" fmla="*/ 817421 w 1572445"/>
                <a:gd name="connsiteY5" fmla="*/ 640258 h 1889937"/>
                <a:gd name="connsiteX6" fmla="*/ 1494050 w 1572445"/>
                <a:gd name="connsiteY6" fmla="*/ 478261 h 1889937"/>
                <a:gd name="connsiteX7" fmla="*/ 1287790 w 1572445"/>
                <a:gd name="connsiteY7" fmla="*/ 888227 h 1889937"/>
                <a:gd name="connsiteX8" fmla="*/ 1098759 w 1572445"/>
                <a:gd name="connsiteY8" fmla="*/ 1212077 h 1889937"/>
                <a:gd name="connsiteX9" fmla="*/ 651086 w 1572445"/>
                <a:gd name="connsiteY9" fmla="*/ 1431152 h 1889937"/>
                <a:gd name="connsiteX10" fmla="*/ 351049 w 1572445"/>
                <a:gd name="connsiteY10" fmla="*/ 1840727 h 1889937"/>
                <a:gd name="connsiteX11" fmla="*/ 31963 w 1572445"/>
                <a:gd name="connsiteY11" fmla="*/ 1726413 h 1889937"/>
                <a:gd name="connsiteX12" fmla="*/ 159271 w 1572445"/>
                <a:gd name="connsiteY12" fmla="*/ 1251455 h 1889937"/>
                <a:gd name="connsiteX13" fmla="*/ 460559 w 1572445"/>
                <a:gd name="connsiteY13" fmla="*/ 869134 h 1889937"/>
                <a:gd name="connsiteX0" fmla="*/ 460559 w 1497773"/>
                <a:gd name="connsiteY0" fmla="*/ 869134 h 1889937"/>
                <a:gd name="connsiteX1" fmla="*/ 641561 w 1497773"/>
                <a:gd name="connsiteY1" fmla="*/ 130966 h 1889937"/>
                <a:gd name="connsiteX2" fmla="*/ 960625 w 1497773"/>
                <a:gd name="connsiteY2" fmla="*/ 83340 h 1889937"/>
                <a:gd name="connsiteX3" fmla="*/ 1020804 w 1497773"/>
                <a:gd name="connsiteY3" fmla="*/ 335777 h 1889937"/>
                <a:gd name="connsiteX4" fmla="*/ 1036850 w 1497773"/>
                <a:gd name="connsiteY4" fmla="*/ 402061 h 1889937"/>
                <a:gd name="connsiteX5" fmla="*/ 1265450 w 1497773"/>
                <a:gd name="connsiteY5" fmla="*/ 402061 h 1889937"/>
                <a:gd name="connsiteX6" fmla="*/ 1494050 w 1497773"/>
                <a:gd name="connsiteY6" fmla="*/ 478261 h 1889937"/>
                <a:gd name="connsiteX7" fmla="*/ 1287790 w 1497773"/>
                <a:gd name="connsiteY7" fmla="*/ 888227 h 1889937"/>
                <a:gd name="connsiteX8" fmla="*/ 1098759 w 1497773"/>
                <a:gd name="connsiteY8" fmla="*/ 1212077 h 1889937"/>
                <a:gd name="connsiteX9" fmla="*/ 651086 w 1497773"/>
                <a:gd name="connsiteY9" fmla="*/ 1431152 h 1889937"/>
                <a:gd name="connsiteX10" fmla="*/ 351049 w 1497773"/>
                <a:gd name="connsiteY10" fmla="*/ 1840727 h 1889937"/>
                <a:gd name="connsiteX11" fmla="*/ 31963 w 1497773"/>
                <a:gd name="connsiteY11" fmla="*/ 1726413 h 1889937"/>
                <a:gd name="connsiteX12" fmla="*/ 159271 w 1497773"/>
                <a:gd name="connsiteY12" fmla="*/ 1251455 h 1889937"/>
                <a:gd name="connsiteX13" fmla="*/ 460559 w 1497773"/>
                <a:gd name="connsiteY13" fmla="*/ 869134 h 1889937"/>
                <a:gd name="connsiteX0" fmla="*/ 460559 w 1497773"/>
                <a:gd name="connsiteY0" fmla="*/ 869134 h 1889937"/>
                <a:gd name="connsiteX1" fmla="*/ 641561 w 1497773"/>
                <a:gd name="connsiteY1" fmla="*/ 130966 h 1889937"/>
                <a:gd name="connsiteX2" fmla="*/ 960625 w 1497773"/>
                <a:gd name="connsiteY2" fmla="*/ 83340 h 1889937"/>
                <a:gd name="connsiteX3" fmla="*/ 1020804 w 1497773"/>
                <a:gd name="connsiteY3" fmla="*/ 335777 h 1889937"/>
                <a:gd name="connsiteX4" fmla="*/ 1036850 w 1497773"/>
                <a:gd name="connsiteY4" fmla="*/ 402061 h 1889937"/>
                <a:gd name="connsiteX5" fmla="*/ 1265450 w 1497773"/>
                <a:gd name="connsiteY5" fmla="*/ 325861 h 1889937"/>
                <a:gd name="connsiteX6" fmla="*/ 1494050 w 1497773"/>
                <a:gd name="connsiteY6" fmla="*/ 478261 h 1889937"/>
                <a:gd name="connsiteX7" fmla="*/ 1287790 w 1497773"/>
                <a:gd name="connsiteY7" fmla="*/ 888227 h 1889937"/>
                <a:gd name="connsiteX8" fmla="*/ 1098759 w 1497773"/>
                <a:gd name="connsiteY8" fmla="*/ 1212077 h 1889937"/>
                <a:gd name="connsiteX9" fmla="*/ 651086 w 1497773"/>
                <a:gd name="connsiteY9" fmla="*/ 1431152 h 1889937"/>
                <a:gd name="connsiteX10" fmla="*/ 351049 w 1497773"/>
                <a:gd name="connsiteY10" fmla="*/ 1840727 h 1889937"/>
                <a:gd name="connsiteX11" fmla="*/ 31963 w 1497773"/>
                <a:gd name="connsiteY11" fmla="*/ 1726413 h 1889937"/>
                <a:gd name="connsiteX12" fmla="*/ 159271 w 1497773"/>
                <a:gd name="connsiteY12" fmla="*/ 1251455 h 1889937"/>
                <a:gd name="connsiteX13" fmla="*/ 460559 w 1497773"/>
                <a:gd name="connsiteY13" fmla="*/ 869134 h 1889937"/>
                <a:gd name="connsiteX0" fmla="*/ 460559 w 1497773"/>
                <a:gd name="connsiteY0" fmla="*/ 869134 h 1889937"/>
                <a:gd name="connsiteX1" fmla="*/ 641561 w 1497773"/>
                <a:gd name="connsiteY1" fmla="*/ 130966 h 1889937"/>
                <a:gd name="connsiteX2" fmla="*/ 960625 w 1497773"/>
                <a:gd name="connsiteY2" fmla="*/ 83340 h 1889937"/>
                <a:gd name="connsiteX3" fmla="*/ 1020804 w 1497773"/>
                <a:gd name="connsiteY3" fmla="*/ 335777 h 1889937"/>
                <a:gd name="connsiteX4" fmla="*/ 1265450 w 1497773"/>
                <a:gd name="connsiteY4" fmla="*/ 325861 h 1889937"/>
                <a:gd name="connsiteX5" fmla="*/ 1494050 w 1497773"/>
                <a:gd name="connsiteY5" fmla="*/ 478261 h 1889937"/>
                <a:gd name="connsiteX6" fmla="*/ 1287790 w 1497773"/>
                <a:gd name="connsiteY6" fmla="*/ 888227 h 1889937"/>
                <a:gd name="connsiteX7" fmla="*/ 1098759 w 1497773"/>
                <a:gd name="connsiteY7" fmla="*/ 1212077 h 1889937"/>
                <a:gd name="connsiteX8" fmla="*/ 651086 w 1497773"/>
                <a:gd name="connsiteY8" fmla="*/ 1431152 h 1889937"/>
                <a:gd name="connsiteX9" fmla="*/ 351049 w 1497773"/>
                <a:gd name="connsiteY9" fmla="*/ 1840727 h 1889937"/>
                <a:gd name="connsiteX10" fmla="*/ 31963 w 1497773"/>
                <a:gd name="connsiteY10" fmla="*/ 1726413 h 1889937"/>
                <a:gd name="connsiteX11" fmla="*/ 159271 w 1497773"/>
                <a:gd name="connsiteY11" fmla="*/ 1251455 h 1889937"/>
                <a:gd name="connsiteX12" fmla="*/ 460559 w 1497773"/>
                <a:gd name="connsiteY12" fmla="*/ 869134 h 1889937"/>
                <a:gd name="connsiteX0" fmla="*/ 460559 w 1497773"/>
                <a:gd name="connsiteY0" fmla="*/ 869134 h 1889937"/>
                <a:gd name="connsiteX1" fmla="*/ 641561 w 1497773"/>
                <a:gd name="connsiteY1" fmla="*/ 130966 h 1889937"/>
                <a:gd name="connsiteX2" fmla="*/ 960625 w 1497773"/>
                <a:gd name="connsiteY2" fmla="*/ 83340 h 1889937"/>
                <a:gd name="connsiteX3" fmla="*/ 1020804 w 1497773"/>
                <a:gd name="connsiteY3" fmla="*/ 335777 h 1889937"/>
                <a:gd name="connsiteX4" fmla="*/ 1265450 w 1497773"/>
                <a:gd name="connsiteY4" fmla="*/ 325861 h 1889937"/>
                <a:gd name="connsiteX5" fmla="*/ 1494050 w 1497773"/>
                <a:gd name="connsiteY5" fmla="*/ 554461 h 1889937"/>
                <a:gd name="connsiteX6" fmla="*/ 1287790 w 1497773"/>
                <a:gd name="connsiteY6" fmla="*/ 888227 h 1889937"/>
                <a:gd name="connsiteX7" fmla="*/ 1098759 w 1497773"/>
                <a:gd name="connsiteY7" fmla="*/ 1212077 h 1889937"/>
                <a:gd name="connsiteX8" fmla="*/ 651086 w 1497773"/>
                <a:gd name="connsiteY8" fmla="*/ 1431152 h 1889937"/>
                <a:gd name="connsiteX9" fmla="*/ 351049 w 1497773"/>
                <a:gd name="connsiteY9" fmla="*/ 1840727 h 1889937"/>
                <a:gd name="connsiteX10" fmla="*/ 31963 w 1497773"/>
                <a:gd name="connsiteY10" fmla="*/ 1726413 h 1889937"/>
                <a:gd name="connsiteX11" fmla="*/ 159271 w 1497773"/>
                <a:gd name="connsiteY11" fmla="*/ 1251455 h 1889937"/>
                <a:gd name="connsiteX12" fmla="*/ 460559 w 1497773"/>
                <a:gd name="connsiteY12" fmla="*/ 869134 h 1889937"/>
                <a:gd name="connsiteX0" fmla="*/ 460559 w 1503027"/>
                <a:gd name="connsiteY0" fmla="*/ 869134 h 1889937"/>
                <a:gd name="connsiteX1" fmla="*/ 641561 w 1503027"/>
                <a:gd name="connsiteY1" fmla="*/ 130966 h 1889937"/>
                <a:gd name="connsiteX2" fmla="*/ 960625 w 1503027"/>
                <a:gd name="connsiteY2" fmla="*/ 83340 h 1889937"/>
                <a:gd name="connsiteX3" fmla="*/ 1020804 w 1503027"/>
                <a:gd name="connsiteY3" fmla="*/ 335777 h 1889937"/>
                <a:gd name="connsiteX4" fmla="*/ 1341650 w 1503027"/>
                <a:gd name="connsiteY4" fmla="*/ 325861 h 1889937"/>
                <a:gd name="connsiteX5" fmla="*/ 1494050 w 1503027"/>
                <a:gd name="connsiteY5" fmla="*/ 554461 h 1889937"/>
                <a:gd name="connsiteX6" fmla="*/ 1287790 w 1503027"/>
                <a:gd name="connsiteY6" fmla="*/ 888227 h 1889937"/>
                <a:gd name="connsiteX7" fmla="*/ 1098759 w 1503027"/>
                <a:gd name="connsiteY7" fmla="*/ 1212077 h 1889937"/>
                <a:gd name="connsiteX8" fmla="*/ 651086 w 1503027"/>
                <a:gd name="connsiteY8" fmla="*/ 1431152 h 1889937"/>
                <a:gd name="connsiteX9" fmla="*/ 351049 w 1503027"/>
                <a:gd name="connsiteY9" fmla="*/ 1840727 h 1889937"/>
                <a:gd name="connsiteX10" fmla="*/ 31963 w 1503027"/>
                <a:gd name="connsiteY10" fmla="*/ 1726413 h 1889937"/>
                <a:gd name="connsiteX11" fmla="*/ 159271 w 1503027"/>
                <a:gd name="connsiteY11" fmla="*/ 1251455 h 1889937"/>
                <a:gd name="connsiteX12" fmla="*/ 460559 w 1503027"/>
                <a:gd name="connsiteY12" fmla="*/ 869134 h 1889937"/>
                <a:gd name="connsiteX0" fmla="*/ 460559 w 1503027"/>
                <a:gd name="connsiteY0" fmla="*/ 869134 h 1889937"/>
                <a:gd name="connsiteX1" fmla="*/ 641561 w 1503027"/>
                <a:gd name="connsiteY1" fmla="*/ 130966 h 1889937"/>
                <a:gd name="connsiteX2" fmla="*/ 960625 w 1503027"/>
                <a:gd name="connsiteY2" fmla="*/ 83340 h 1889937"/>
                <a:gd name="connsiteX3" fmla="*/ 1036850 w 1503027"/>
                <a:gd name="connsiteY3" fmla="*/ 402061 h 1889937"/>
                <a:gd name="connsiteX4" fmla="*/ 1341650 w 1503027"/>
                <a:gd name="connsiteY4" fmla="*/ 325861 h 1889937"/>
                <a:gd name="connsiteX5" fmla="*/ 1494050 w 1503027"/>
                <a:gd name="connsiteY5" fmla="*/ 554461 h 1889937"/>
                <a:gd name="connsiteX6" fmla="*/ 1287790 w 1503027"/>
                <a:gd name="connsiteY6" fmla="*/ 888227 h 1889937"/>
                <a:gd name="connsiteX7" fmla="*/ 1098759 w 1503027"/>
                <a:gd name="connsiteY7" fmla="*/ 1212077 h 1889937"/>
                <a:gd name="connsiteX8" fmla="*/ 651086 w 1503027"/>
                <a:gd name="connsiteY8" fmla="*/ 1431152 h 1889937"/>
                <a:gd name="connsiteX9" fmla="*/ 351049 w 1503027"/>
                <a:gd name="connsiteY9" fmla="*/ 1840727 h 1889937"/>
                <a:gd name="connsiteX10" fmla="*/ 31963 w 1503027"/>
                <a:gd name="connsiteY10" fmla="*/ 1726413 h 1889937"/>
                <a:gd name="connsiteX11" fmla="*/ 159271 w 1503027"/>
                <a:gd name="connsiteY11" fmla="*/ 1251455 h 1889937"/>
                <a:gd name="connsiteX12" fmla="*/ 460559 w 1503027"/>
                <a:gd name="connsiteY12" fmla="*/ 869134 h 188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3027" h="1889937">
                  <a:moveTo>
                    <a:pt x="460559" y="869134"/>
                  </a:moveTo>
                  <a:cubicBezTo>
                    <a:pt x="540941" y="682386"/>
                    <a:pt x="558217" y="261932"/>
                    <a:pt x="641561" y="130966"/>
                  </a:cubicBezTo>
                  <a:cubicBezTo>
                    <a:pt x="724905" y="0"/>
                    <a:pt x="894744" y="38158"/>
                    <a:pt x="960625" y="83340"/>
                  </a:cubicBezTo>
                  <a:cubicBezTo>
                    <a:pt x="1026506" y="128522"/>
                    <a:pt x="973346" y="361641"/>
                    <a:pt x="1036850" y="402061"/>
                  </a:cubicBezTo>
                  <a:cubicBezTo>
                    <a:pt x="1100354" y="442481"/>
                    <a:pt x="1265450" y="300461"/>
                    <a:pt x="1341650" y="325861"/>
                  </a:cubicBezTo>
                  <a:cubicBezTo>
                    <a:pt x="1417850" y="351261"/>
                    <a:pt x="1503027" y="460734"/>
                    <a:pt x="1494050" y="554461"/>
                  </a:cubicBezTo>
                  <a:cubicBezTo>
                    <a:pt x="1485073" y="648188"/>
                    <a:pt x="1353672" y="778624"/>
                    <a:pt x="1287790" y="888227"/>
                  </a:cubicBezTo>
                  <a:cubicBezTo>
                    <a:pt x="1221908" y="997830"/>
                    <a:pt x="1204876" y="1121590"/>
                    <a:pt x="1098759" y="1212077"/>
                  </a:cubicBezTo>
                  <a:cubicBezTo>
                    <a:pt x="992642" y="1302564"/>
                    <a:pt x="775704" y="1326377"/>
                    <a:pt x="651086" y="1431152"/>
                  </a:cubicBezTo>
                  <a:cubicBezTo>
                    <a:pt x="526468" y="1535927"/>
                    <a:pt x="454236" y="1791517"/>
                    <a:pt x="351049" y="1840727"/>
                  </a:cubicBezTo>
                  <a:cubicBezTo>
                    <a:pt x="247862" y="1889937"/>
                    <a:pt x="63926" y="1824625"/>
                    <a:pt x="31963" y="1726413"/>
                  </a:cubicBezTo>
                  <a:cubicBezTo>
                    <a:pt x="0" y="1628201"/>
                    <a:pt x="87838" y="1394335"/>
                    <a:pt x="159271" y="1251455"/>
                  </a:cubicBezTo>
                  <a:cubicBezTo>
                    <a:pt x="230704" y="1108575"/>
                    <a:pt x="380177" y="1055882"/>
                    <a:pt x="460559" y="86913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254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0" name="フリーフォーム 179"/>
          <p:cNvSpPr/>
          <p:nvPr/>
        </p:nvSpPr>
        <p:spPr>
          <a:xfrm>
            <a:off x="6348566" y="3873427"/>
            <a:ext cx="1343829" cy="703664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  <a:gd name="connsiteX0" fmla="*/ 547683 w 1071570"/>
              <a:gd name="connsiteY0" fmla="*/ 318296 h 356404"/>
              <a:gd name="connsiteX1" fmla="*/ 223837 w 1071570"/>
              <a:gd name="connsiteY1" fmla="*/ 327831 h 356404"/>
              <a:gd name="connsiteX2" fmla="*/ 4762 w 1071570"/>
              <a:gd name="connsiteY2" fmla="*/ 146856 h 356404"/>
              <a:gd name="connsiteX3" fmla="*/ 195262 w 1071570"/>
              <a:gd name="connsiteY3" fmla="*/ 23031 h 356404"/>
              <a:gd name="connsiteX4" fmla="*/ 547683 w 1071570"/>
              <a:gd name="connsiteY4" fmla="*/ 32544 h 356404"/>
              <a:gd name="connsiteX5" fmla="*/ 1071570 w 1071570"/>
              <a:gd name="connsiteY5" fmla="*/ 218293 h 356404"/>
              <a:gd name="connsiteX6" fmla="*/ 547683 w 1071570"/>
              <a:gd name="connsiteY6" fmla="*/ 318296 h 356404"/>
              <a:gd name="connsiteX0" fmla="*/ 547683 w 1123165"/>
              <a:gd name="connsiteY0" fmla="*/ 307171 h 345279"/>
              <a:gd name="connsiteX1" fmla="*/ 223837 w 1123165"/>
              <a:gd name="connsiteY1" fmla="*/ 316706 h 345279"/>
              <a:gd name="connsiteX2" fmla="*/ 4762 w 1123165"/>
              <a:gd name="connsiteY2" fmla="*/ 135731 h 345279"/>
              <a:gd name="connsiteX3" fmla="*/ 195262 w 1123165"/>
              <a:gd name="connsiteY3" fmla="*/ 11906 h 345279"/>
              <a:gd name="connsiteX4" fmla="*/ 857255 w 1123165"/>
              <a:gd name="connsiteY4" fmla="*/ 64292 h 345279"/>
              <a:gd name="connsiteX5" fmla="*/ 1071570 w 1123165"/>
              <a:gd name="connsiteY5" fmla="*/ 207168 h 345279"/>
              <a:gd name="connsiteX6" fmla="*/ 547683 w 1123165"/>
              <a:gd name="connsiteY6" fmla="*/ 307171 h 345279"/>
              <a:gd name="connsiteX0" fmla="*/ 928693 w 1083476"/>
              <a:gd name="connsiteY0" fmla="*/ 350044 h 368300"/>
              <a:gd name="connsiteX1" fmla="*/ 223837 w 1083476"/>
              <a:gd name="connsiteY1" fmla="*/ 316706 h 368300"/>
              <a:gd name="connsiteX2" fmla="*/ 4762 w 1083476"/>
              <a:gd name="connsiteY2" fmla="*/ 135731 h 368300"/>
              <a:gd name="connsiteX3" fmla="*/ 195262 w 1083476"/>
              <a:gd name="connsiteY3" fmla="*/ 11906 h 368300"/>
              <a:gd name="connsiteX4" fmla="*/ 857255 w 1083476"/>
              <a:gd name="connsiteY4" fmla="*/ 64292 h 368300"/>
              <a:gd name="connsiteX5" fmla="*/ 1071570 w 1083476"/>
              <a:gd name="connsiteY5" fmla="*/ 207168 h 368300"/>
              <a:gd name="connsiteX6" fmla="*/ 928693 w 1083476"/>
              <a:gd name="connsiteY6" fmla="*/ 350044 h 368300"/>
              <a:gd name="connsiteX0" fmla="*/ 928693 w 1083476"/>
              <a:gd name="connsiteY0" fmla="*/ 278605 h 340518"/>
              <a:gd name="connsiteX1" fmla="*/ 223837 w 1083476"/>
              <a:gd name="connsiteY1" fmla="*/ 316706 h 340518"/>
              <a:gd name="connsiteX2" fmla="*/ 4762 w 1083476"/>
              <a:gd name="connsiteY2" fmla="*/ 135731 h 340518"/>
              <a:gd name="connsiteX3" fmla="*/ 195262 w 1083476"/>
              <a:gd name="connsiteY3" fmla="*/ 11906 h 340518"/>
              <a:gd name="connsiteX4" fmla="*/ 857255 w 1083476"/>
              <a:gd name="connsiteY4" fmla="*/ 64292 h 340518"/>
              <a:gd name="connsiteX5" fmla="*/ 1071570 w 1083476"/>
              <a:gd name="connsiteY5" fmla="*/ 207168 h 340518"/>
              <a:gd name="connsiteX6" fmla="*/ 928693 w 1083476"/>
              <a:gd name="connsiteY6" fmla="*/ 278605 h 340518"/>
              <a:gd name="connsiteX0" fmla="*/ 928693 w 1083475"/>
              <a:gd name="connsiteY0" fmla="*/ 278605 h 340518"/>
              <a:gd name="connsiteX1" fmla="*/ 223837 w 1083475"/>
              <a:gd name="connsiteY1" fmla="*/ 316706 h 340518"/>
              <a:gd name="connsiteX2" fmla="*/ 4762 w 1083475"/>
              <a:gd name="connsiteY2" fmla="*/ 135731 h 340518"/>
              <a:gd name="connsiteX3" fmla="*/ 195262 w 1083475"/>
              <a:gd name="connsiteY3" fmla="*/ 11906 h 340518"/>
              <a:gd name="connsiteX4" fmla="*/ 857255 w 1083475"/>
              <a:gd name="connsiteY4" fmla="*/ 64292 h 340518"/>
              <a:gd name="connsiteX5" fmla="*/ 1071569 w 1083475"/>
              <a:gd name="connsiteY5" fmla="*/ 135729 h 340518"/>
              <a:gd name="connsiteX6" fmla="*/ 928693 w 1083475"/>
              <a:gd name="connsiteY6" fmla="*/ 278605 h 340518"/>
              <a:gd name="connsiteX0" fmla="*/ 928693 w 1046169"/>
              <a:gd name="connsiteY0" fmla="*/ 278605 h 340518"/>
              <a:gd name="connsiteX1" fmla="*/ 223837 w 1046169"/>
              <a:gd name="connsiteY1" fmla="*/ 316706 h 340518"/>
              <a:gd name="connsiteX2" fmla="*/ 4762 w 1046169"/>
              <a:gd name="connsiteY2" fmla="*/ 135731 h 340518"/>
              <a:gd name="connsiteX3" fmla="*/ 195262 w 1046169"/>
              <a:gd name="connsiteY3" fmla="*/ 11906 h 340518"/>
              <a:gd name="connsiteX4" fmla="*/ 857255 w 1046169"/>
              <a:gd name="connsiteY4" fmla="*/ 64292 h 340518"/>
              <a:gd name="connsiteX5" fmla="*/ 928694 w 1046169"/>
              <a:gd name="connsiteY5" fmla="*/ 135729 h 340518"/>
              <a:gd name="connsiteX6" fmla="*/ 928693 w 1046169"/>
              <a:gd name="connsiteY6" fmla="*/ 278605 h 340518"/>
              <a:gd name="connsiteX0" fmla="*/ 928693 w 1046169"/>
              <a:gd name="connsiteY0" fmla="*/ 306389 h 368302"/>
              <a:gd name="connsiteX1" fmla="*/ 223837 w 1046169"/>
              <a:gd name="connsiteY1" fmla="*/ 344490 h 368302"/>
              <a:gd name="connsiteX2" fmla="*/ 4762 w 1046169"/>
              <a:gd name="connsiteY2" fmla="*/ 163515 h 368302"/>
              <a:gd name="connsiteX3" fmla="*/ 195262 w 1046169"/>
              <a:gd name="connsiteY3" fmla="*/ 39690 h 368302"/>
              <a:gd name="connsiteX4" fmla="*/ 714380 w 1046169"/>
              <a:gd name="connsiteY4" fmla="*/ 20637 h 368302"/>
              <a:gd name="connsiteX5" fmla="*/ 928694 w 1046169"/>
              <a:gd name="connsiteY5" fmla="*/ 163513 h 368302"/>
              <a:gd name="connsiteX6" fmla="*/ 928693 w 1046169"/>
              <a:gd name="connsiteY6" fmla="*/ 306389 h 368302"/>
              <a:gd name="connsiteX0" fmla="*/ 928693 w 1046169"/>
              <a:gd name="connsiteY0" fmla="*/ 306389 h 368302"/>
              <a:gd name="connsiteX1" fmla="*/ 223837 w 1046169"/>
              <a:gd name="connsiteY1" fmla="*/ 344490 h 368302"/>
              <a:gd name="connsiteX2" fmla="*/ 4762 w 1046169"/>
              <a:gd name="connsiteY2" fmla="*/ 163515 h 368302"/>
              <a:gd name="connsiteX3" fmla="*/ 195262 w 1046169"/>
              <a:gd name="connsiteY3" fmla="*/ 39690 h 368302"/>
              <a:gd name="connsiteX4" fmla="*/ 714380 w 1046169"/>
              <a:gd name="connsiteY4" fmla="*/ 20637 h 368302"/>
              <a:gd name="connsiteX5" fmla="*/ 928694 w 1046169"/>
              <a:gd name="connsiteY5" fmla="*/ 163513 h 368302"/>
              <a:gd name="connsiteX6" fmla="*/ 928693 w 1046169"/>
              <a:gd name="connsiteY6" fmla="*/ 306389 h 368302"/>
              <a:gd name="connsiteX0" fmla="*/ 928693 w 1046169"/>
              <a:gd name="connsiteY0" fmla="*/ 306389 h 368302"/>
              <a:gd name="connsiteX1" fmla="*/ 223837 w 1046169"/>
              <a:gd name="connsiteY1" fmla="*/ 344490 h 368302"/>
              <a:gd name="connsiteX2" fmla="*/ 4762 w 1046169"/>
              <a:gd name="connsiteY2" fmla="*/ 163515 h 368302"/>
              <a:gd name="connsiteX3" fmla="*/ 195262 w 1046169"/>
              <a:gd name="connsiteY3" fmla="*/ 39690 h 368302"/>
              <a:gd name="connsiteX4" fmla="*/ 714380 w 1046169"/>
              <a:gd name="connsiteY4" fmla="*/ 20637 h 368302"/>
              <a:gd name="connsiteX5" fmla="*/ 928694 w 1046169"/>
              <a:gd name="connsiteY5" fmla="*/ 163513 h 368302"/>
              <a:gd name="connsiteX6" fmla="*/ 928693 w 1046169"/>
              <a:gd name="connsiteY6" fmla="*/ 306389 h 368302"/>
              <a:gd name="connsiteX0" fmla="*/ 928693 w 1046169"/>
              <a:gd name="connsiteY0" fmla="*/ 278606 h 340519"/>
              <a:gd name="connsiteX1" fmla="*/ 223837 w 1046169"/>
              <a:gd name="connsiteY1" fmla="*/ 316707 h 340519"/>
              <a:gd name="connsiteX2" fmla="*/ 4762 w 1046169"/>
              <a:gd name="connsiteY2" fmla="*/ 135732 h 340519"/>
              <a:gd name="connsiteX3" fmla="*/ 195262 w 1046169"/>
              <a:gd name="connsiteY3" fmla="*/ 11907 h 340519"/>
              <a:gd name="connsiteX4" fmla="*/ 714380 w 1046169"/>
              <a:gd name="connsiteY4" fmla="*/ 64292 h 340519"/>
              <a:gd name="connsiteX5" fmla="*/ 928694 w 1046169"/>
              <a:gd name="connsiteY5" fmla="*/ 135730 h 340519"/>
              <a:gd name="connsiteX6" fmla="*/ 928693 w 1046169"/>
              <a:gd name="connsiteY6" fmla="*/ 278606 h 340519"/>
              <a:gd name="connsiteX0" fmla="*/ 1214446 w 1331922"/>
              <a:gd name="connsiteY0" fmla="*/ 642942 h 673105"/>
              <a:gd name="connsiteX1" fmla="*/ 223837 w 1331922"/>
              <a:gd name="connsiteY1" fmla="*/ 316707 h 673105"/>
              <a:gd name="connsiteX2" fmla="*/ 4762 w 1331922"/>
              <a:gd name="connsiteY2" fmla="*/ 135732 h 673105"/>
              <a:gd name="connsiteX3" fmla="*/ 195262 w 1331922"/>
              <a:gd name="connsiteY3" fmla="*/ 11907 h 673105"/>
              <a:gd name="connsiteX4" fmla="*/ 714380 w 1331922"/>
              <a:gd name="connsiteY4" fmla="*/ 64292 h 673105"/>
              <a:gd name="connsiteX5" fmla="*/ 928694 w 1331922"/>
              <a:gd name="connsiteY5" fmla="*/ 135730 h 673105"/>
              <a:gd name="connsiteX6" fmla="*/ 1214446 w 1331922"/>
              <a:gd name="connsiteY6" fmla="*/ 642942 h 673105"/>
              <a:gd name="connsiteX0" fmla="*/ 1236672 w 1331923"/>
              <a:gd name="connsiteY0" fmla="*/ 642942 h 715571"/>
              <a:gd name="connsiteX1" fmla="*/ 379415 w 1331923"/>
              <a:gd name="connsiteY1" fmla="*/ 571504 h 715571"/>
              <a:gd name="connsiteX2" fmla="*/ 26988 w 1331923"/>
              <a:gd name="connsiteY2" fmla="*/ 135732 h 715571"/>
              <a:gd name="connsiteX3" fmla="*/ 217488 w 1331923"/>
              <a:gd name="connsiteY3" fmla="*/ 11907 h 715571"/>
              <a:gd name="connsiteX4" fmla="*/ 736606 w 1331923"/>
              <a:gd name="connsiteY4" fmla="*/ 64292 h 715571"/>
              <a:gd name="connsiteX5" fmla="*/ 950920 w 1331923"/>
              <a:gd name="connsiteY5" fmla="*/ 135730 h 715571"/>
              <a:gd name="connsiteX6" fmla="*/ 1236672 w 1331923"/>
              <a:gd name="connsiteY6" fmla="*/ 642942 h 715571"/>
              <a:gd name="connsiteX0" fmla="*/ 1236672 w 1296204"/>
              <a:gd name="connsiteY0" fmla="*/ 683822 h 768357"/>
              <a:gd name="connsiteX1" fmla="*/ 379415 w 1296204"/>
              <a:gd name="connsiteY1" fmla="*/ 612384 h 768357"/>
              <a:gd name="connsiteX2" fmla="*/ 26988 w 1296204"/>
              <a:gd name="connsiteY2" fmla="*/ 176612 h 768357"/>
              <a:gd name="connsiteX3" fmla="*/ 217488 w 1296204"/>
              <a:gd name="connsiteY3" fmla="*/ 52787 h 768357"/>
              <a:gd name="connsiteX4" fmla="*/ 736606 w 1296204"/>
              <a:gd name="connsiteY4" fmla="*/ 105172 h 768357"/>
              <a:gd name="connsiteX5" fmla="*/ 1236672 w 1296204"/>
              <a:gd name="connsiteY5" fmla="*/ 683822 h 768357"/>
              <a:gd name="connsiteX0" fmla="*/ 1236672 w 1343829"/>
              <a:gd name="connsiteY0" fmla="*/ 644132 h 703664"/>
              <a:gd name="connsiteX1" fmla="*/ 379415 w 1343829"/>
              <a:gd name="connsiteY1" fmla="*/ 572694 h 703664"/>
              <a:gd name="connsiteX2" fmla="*/ 26988 w 1343829"/>
              <a:gd name="connsiteY2" fmla="*/ 136922 h 703664"/>
              <a:gd name="connsiteX3" fmla="*/ 217488 w 1343829"/>
              <a:gd name="connsiteY3" fmla="*/ 13097 h 703664"/>
              <a:gd name="connsiteX4" fmla="*/ 1022358 w 1343829"/>
              <a:gd name="connsiteY4" fmla="*/ 215504 h 703664"/>
              <a:gd name="connsiteX5" fmla="*/ 1236672 w 1343829"/>
              <a:gd name="connsiteY5" fmla="*/ 644132 h 70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829" h="703664">
                <a:moveTo>
                  <a:pt x="1236672" y="644132"/>
                </a:moveTo>
                <a:cubicBezTo>
                  <a:pt x="1129515" y="703664"/>
                  <a:pt x="581029" y="657229"/>
                  <a:pt x="379415" y="572694"/>
                </a:cubicBezTo>
                <a:cubicBezTo>
                  <a:pt x="177801" y="488159"/>
                  <a:pt x="53976" y="230188"/>
                  <a:pt x="26988" y="136922"/>
                </a:cubicBezTo>
                <a:cubicBezTo>
                  <a:pt x="0" y="43656"/>
                  <a:pt x="51593" y="0"/>
                  <a:pt x="217488" y="13097"/>
                </a:cubicBezTo>
                <a:cubicBezTo>
                  <a:pt x="383383" y="26194"/>
                  <a:pt x="852494" y="110332"/>
                  <a:pt x="1022358" y="215504"/>
                </a:cubicBezTo>
                <a:cubicBezTo>
                  <a:pt x="1192222" y="320676"/>
                  <a:pt x="1343829" y="584600"/>
                  <a:pt x="1236672" y="64413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/>
          <p:cNvSpPr/>
          <p:nvPr/>
        </p:nvSpPr>
        <p:spPr>
          <a:xfrm>
            <a:off x="5870726" y="1874353"/>
            <a:ext cx="376242" cy="330996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  <a:gd name="connsiteX0" fmla="*/ 547683 w 987422"/>
              <a:gd name="connsiteY0" fmla="*/ 307171 h 345279"/>
              <a:gd name="connsiteX1" fmla="*/ 223837 w 987422"/>
              <a:gd name="connsiteY1" fmla="*/ 316706 h 345279"/>
              <a:gd name="connsiteX2" fmla="*/ 4762 w 987422"/>
              <a:gd name="connsiteY2" fmla="*/ 135731 h 345279"/>
              <a:gd name="connsiteX3" fmla="*/ 195262 w 987422"/>
              <a:gd name="connsiteY3" fmla="*/ 11906 h 345279"/>
              <a:gd name="connsiteX4" fmla="*/ 904873 w 987422"/>
              <a:gd name="connsiteY4" fmla="*/ 64292 h 345279"/>
              <a:gd name="connsiteX5" fmla="*/ 690559 w 987422"/>
              <a:gd name="connsiteY5" fmla="*/ 164295 h 345279"/>
              <a:gd name="connsiteX6" fmla="*/ 547683 w 987422"/>
              <a:gd name="connsiteY6" fmla="*/ 307171 h 345279"/>
              <a:gd name="connsiteX0" fmla="*/ 547683 w 1035842"/>
              <a:gd name="connsiteY0" fmla="*/ 307171 h 345279"/>
              <a:gd name="connsiteX1" fmla="*/ 223837 w 1035842"/>
              <a:gd name="connsiteY1" fmla="*/ 316706 h 345279"/>
              <a:gd name="connsiteX2" fmla="*/ 4762 w 1035842"/>
              <a:gd name="connsiteY2" fmla="*/ 135731 h 345279"/>
              <a:gd name="connsiteX3" fmla="*/ 195262 w 1035842"/>
              <a:gd name="connsiteY3" fmla="*/ 11906 h 345279"/>
              <a:gd name="connsiteX4" fmla="*/ 904873 w 1035842"/>
              <a:gd name="connsiteY4" fmla="*/ 64292 h 345279"/>
              <a:gd name="connsiteX5" fmla="*/ 976310 w 1035842"/>
              <a:gd name="connsiteY5" fmla="*/ 207168 h 345279"/>
              <a:gd name="connsiteX6" fmla="*/ 547683 w 1035842"/>
              <a:gd name="connsiteY6" fmla="*/ 307171 h 345279"/>
              <a:gd name="connsiteX0" fmla="*/ 833434 w 1035048"/>
              <a:gd name="connsiteY0" fmla="*/ 278606 h 340518"/>
              <a:gd name="connsiteX1" fmla="*/ 223837 w 1035048"/>
              <a:gd name="connsiteY1" fmla="*/ 316706 h 340518"/>
              <a:gd name="connsiteX2" fmla="*/ 4762 w 1035048"/>
              <a:gd name="connsiteY2" fmla="*/ 135731 h 340518"/>
              <a:gd name="connsiteX3" fmla="*/ 195262 w 1035048"/>
              <a:gd name="connsiteY3" fmla="*/ 11906 h 340518"/>
              <a:gd name="connsiteX4" fmla="*/ 904873 w 1035048"/>
              <a:gd name="connsiteY4" fmla="*/ 64292 h 340518"/>
              <a:gd name="connsiteX5" fmla="*/ 976310 w 1035048"/>
              <a:gd name="connsiteY5" fmla="*/ 207168 h 340518"/>
              <a:gd name="connsiteX6" fmla="*/ 833434 w 1035048"/>
              <a:gd name="connsiteY6" fmla="*/ 278606 h 340518"/>
              <a:gd name="connsiteX0" fmla="*/ 833434 w 1011235"/>
              <a:gd name="connsiteY0" fmla="*/ 278606 h 340518"/>
              <a:gd name="connsiteX1" fmla="*/ 223837 w 1011235"/>
              <a:gd name="connsiteY1" fmla="*/ 316706 h 340518"/>
              <a:gd name="connsiteX2" fmla="*/ 4762 w 1011235"/>
              <a:gd name="connsiteY2" fmla="*/ 135731 h 340518"/>
              <a:gd name="connsiteX3" fmla="*/ 195262 w 1011235"/>
              <a:gd name="connsiteY3" fmla="*/ 11906 h 340518"/>
              <a:gd name="connsiteX4" fmla="*/ 904873 w 1011235"/>
              <a:gd name="connsiteY4" fmla="*/ 64292 h 340518"/>
              <a:gd name="connsiteX5" fmla="*/ 833434 w 1011235"/>
              <a:gd name="connsiteY5" fmla="*/ 278606 h 340518"/>
              <a:gd name="connsiteX0" fmla="*/ 833434 w 879472"/>
              <a:gd name="connsiteY0" fmla="*/ 323056 h 384968"/>
              <a:gd name="connsiteX1" fmla="*/ 223837 w 879472"/>
              <a:gd name="connsiteY1" fmla="*/ 361156 h 384968"/>
              <a:gd name="connsiteX2" fmla="*/ 4762 w 879472"/>
              <a:gd name="connsiteY2" fmla="*/ 180181 h 384968"/>
              <a:gd name="connsiteX3" fmla="*/ 195262 w 879472"/>
              <a:gd name="connsiteY3" fmla="*/ 56356 h 384968"/>
              <a:gd name="connsiteX4" fmla="*/ 500067 w 879472"/>
              <a:gd name="connsiteY4" fmla="*/ 44450 h 384968"/>
              <a:gd name="connsiteX5" fmla="*/ 833434 w 879472"/>
              <a:gd name="connsiteY5" fmla="*/ 323056 h 384968"/>
              <a:gd name="connsiteX0" fmla="*/ 842165 w 888203"/>
              <a:gd name="connsiteY0" fmla="*/ 372666 h 434578"/>
              <a:gd name="connsiteX1" fmla="*/ 232568 w 888203"/>
              <a:gd name="connsiteY1" fmla="*/ 410766 h 434578"/>
              <a:gd name="connsiteX2" fmla="*/ 13493 w 888203"/>
              <a:gd name="connsiteY2" fmla="*/ 229791 h 434578"/>
              <a:gd name="connsiteX3" fmla="*/ 151608 w 888203"/>
              <a:gd name="connsiteY3" fmla="*/ 22622 h 434578"/>
              <a:gd name="connsiteX4" fmla="*/ 508798 w 888203"/>
              <a:gd name="connsiteY4" fmla="*/ 94060 h 434578"/>
              <a:gd name="connsiteX5" fmla="*/ 842165 w 888203"/>
              <a:gd name="connsiteY5" fmla="*/ 372666 h 434578"/>
              <a:gd name="connsiteX0" fmla="*/ 842165 w 864391"/>
              <a:gd name="connsiteY0" fmla="*/ 372666 h 434578"/>
              <a:gd name="connsiteX1" fmla="*/ 232568 w 864391"/>
              <a:gd name="connsiteY1" fmla="*/ 410766 h 434578"/>
              <a:gd name="connsiteX2" fmla="*/ 13493 w 864391"/>
              <a:gd name="connsiteY2" fmla="*/ 229791 h 434578"/>
              <a:gd name="connsiteX3" fmla="*/ 151608 w 864391"/>
              <a:gd name="connsiteY3" fmla="*/ 22622 h 434578"/>
              <a:gd name="connsiteX4" fmla="*/ 365923 w 864391"/>
              <a:gd name="connsiteY4" fmla="*/ 94060 h 434578"/>
              <a:gd name="connsiteX5" fmla="*/ 842165 w 864391"/>
              <a:gd name="connsiteY5" fmla="*/ 372666 h 434578"/>
              <a:gd name="connsiteX0" fmla="*/ 840578 w 864391"/>
              <a:gd name="connsiteY0" fmla="*/ 372666 h 408385"/>
              <a:gd name="connsiteX1" fmla="*/ 221460 w 864391"/>
              <a:gd name="connsiteY1" fmla="*/ 308374 h 408385"/>
              <a:gd name="connsiteX2" fmla="*/ 11906 w 864391"/>
              <a:gd name="connsiteY2" fmla="*/ 229791 h 408385"/>
              <a:gd name="connsiteX3" fmla="*/ 150021 w 864391"/>
              <a:gd name="connsiteY3" fmla="*/ 22622 h 408385"/>
              <a:gd name="connsiteX4" fmla="*/ 364336 w 864391"/>
              <a:gd name="connsiteY4" fmla="*/ 94060 h 408385"/>
              <a:gd name="connsiteX5" fmla="*/ 840578 w 864391"/>
              <a:gd name="connsiteY5" fmla="*/ 372666 h 408385"/>
              <a:gd name="connsiteX0" fmla="*/ 364336 w 376242"/>
              <a:gd name="connsiteY0" fmla="*/ 94060 h 330996"/>
              <a:gd name="connsiteX1" fmla="*/ 221460 w 376242"/>
              <a:gd name="connsiteY1" fmla="*/ 308374 h 330996"/>
              <a:gd name="connsiteX2" fmla="*/ 11906 w 376242"/>
              <a:gd name="connsiteY2" fmla="*/ 229791 h 330996"/>
              <a:gd name="connsiteX3" fmla="*/ 150021 w 376242"/>
              <a:gd name="connsiteY3" fmla="*/ 22622 h 330996"/>
              <a:gd name="connsiteX4" fmla="*/ 364336 w 376242"/>
              <a:gd name="connsiteY4" fmla="*/ 94060 h 3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42" h="330996">
                <a:moveTo>
                  <a:pt x="364336" y="94060"/>
                </a:moveTo>
                <a:cubicBezTo>
                  <a:pt x="376242" y="141685"/>
                  <a:pt x="280198" y="285752"/>
                  <a:pt x="221460" y="308374"/>
                </a:cubicBezTo>
                <a:cubicBezTo>
                  <a:pt x="162722" y="330996"/>
                  <a:pt x="23812" y="277416"/>
                  <a:pt x="11906" y="229791"/>
                </a:cubicBezTo>
                <a:cubicBezTo>
                  <a:pt x="0" y="182166"/>
                  <a:pt x="91283" y="45244"/>
                  <a:pt x="150021" y="22622"/>
                </a:cubicBezTo>
                <a:cubicBezTo>
                  <a:pt x="208759" y="0"/>
                  <a:pt x="352430" y="46435"/>
                  <a:pt x="364336" y="940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/>
          <p:cNvSpPr/>
          <p:nvPr/>
        </p:nvSpPr>
        <p:spPr>
          <a:xfrm>
            <a:off x="3018809" y="3739056"/>
            <a:ext cx="376242" cy="330996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  <a:gd name="connsiteX0" fmla="*/ 547683 w 987422"/>
              <a:gd name="connsiteY0" fmla="*/ 307171 h 345279"/>
              <a:gd name="connsiteX1" fmla="*/ 223837 w 987422"/>
              <a:gd name="connsiteY1" fmla="*/ 316706 h 345279"/>
              <a:gd name="connsiteX2" fmla="*/ 4762 w 987422"/>
              <a:gd name="connsiteY2" fmla="*/ 135731 h 345279"/>
              <a:gd name="connsiteX3" fmla="*/ 195262 w 987422"/>
              <a:gd name="connsiteY3" fmla="*/ 11906 h 345279"/>
              <a:gd name="connsiteX4" fmla="*/ 904873 w 987422"/>
              <a:gd name="connsiteY4" fmla="*/ 64292 h 345279"/>
              <a:gd name="connsiteX5" fmla="*/ 690559 w 987422"/>
              <a:gd name="connsiteY5" fmla="*/ 164295 h 345279"/>
              <a:gd name="connsiteX6" fmla="*/ 547683 w 987422"/>
              <a:gd name="connsiteY6" fmla="*/ 307171 h 345279"/>
              <a:gd name="connsiteX0" fmla="*/ 547683 w 1035842"/>
              <a:gd name="connsiteY0" fmla="*/ 307171 h 345279"/>
              <a:gd name="connsiteX1" fmla="*/ 223837 w 1035842"/>
              <a:gd name="connsiteY1" fmla="*/ 316706 h 345279"/>
              <a:gd name="connsiteX2" fmla="*/ 4762 w 1035842"/>
              <a:gd name="connsiteY2" fmla="*/ 135731 h 345279"/>
              <a:gd name="connsiteX3" fmla="*/ 195262 w 1035842"/>
              <a:gd name="connsiteY3" fmla="*/ 11906 h 345279"/>
              <a:gd name="connsiteX4" fmla="*/ 904873 w 1035842"/>
              <a:gd name="connsiteY4" fmla="*/ 64292 h 345279"/>
              <a:gd name="connsiteX5" fmla="*/ 976310 w 1035842"/>
              <a:gd name="connsiteY5" fmla="*/ 207168 h 345279"/>
              <a:gd name="connsiteX6" fmla="*/ 547683 w 1035842"/>
              <a:gd name="connsiteY6" fmla="*/ 307171 h 345279"/>
              <a:gd name="connsiteX0" fmla="*/ 833434 w 1035048"/>
              <a:gd name="connsiteY0" fmla="*/ 278606 h 340518"/>
              <a:gd name="connsiteX1" fmla="*/ 223837 w 1035048"/>
              <a:gd name="connsiteY1" fmla="*/ 316706 h 340518"/>
              <a:gd name="connsiteX2" fmla="*/ 4762 w 1035048"/>
              <a:gd name="connsiteY2" fmla="*/ 135731 h 340518"/>
              <a:gd name="connsiteX3" fmla="*/ 195262 w 1035048"/>
              <a:gd name="connsiteY3" fmla="*/ 11906 h 340518"/>
              <a:gd name="connsiteX4" fmla="*/ 904873 w 1035048"/>
              <a:gd name="connsiteY4" fmla="*/ 64292 h 340518"/>
              <a:gd name="connsiteX5" fmla="*/ 976310 w 1035048"/>
              <a:gd name="connsiteY5" fmla="*/ 207168 h 340518"/>
              <a:gd name="connsiteX6" fmla="*/ 833434 w 1035048"/>
              <a:gd name="connsiteY6" fmla="*/ 278606 h 340518"/>
              <a:gd name="connsiteX0" fmla="*/ 833434 w 1011235"/>
              <a:gd name="connsiteY0" fmla="*/ 278606 h 340518"/>
              <a:gd name="connsiteX1" fmla="*/ 223837 w 1011235"/>
              <a:gd name="connsiteY1" fmla="*/ 316706 h 340518"/>
              <a:gd name="connsiteX2" fmla="*/ 4762 w 1011235"/>
              <a:gd name="connsiteY2" fmla="*/ 135731 h 340518"/>
              <a:gd name="connsiteX3" fmla="*/ 195262 w 1011235"/>
              <a:gd name="connsiteY3" fmla="*/ 11906 h 340518"/>
              <a:gd name="connsiteX4" fmla="*/ 904873 w 1011235"/>
              <a:gd name="connsiteY4" fmla="*/ 64292 h 340518"/>
              <a:gd name="connsiteX5" fmla="*/ 833434 w 1011235"/>
              <a:gd name="connsiteY5" fmla="*/ 278606 h 340518"/>
              <a:gd name="connsiteX0" fmla="*/ 833434 w 879472"/>
              <a:gd name="connsiteY0" fmla="*/ 323056 h 384968"/>
              <a:gd name="connsiteX1" fmla="*/ 223837 w 879472"/>
              <a:gd name="connsiteY1" fmla="*/ 361156 h 384968"/>
              <a:gd name="connsiteX2" fmla="*/ 4762 w 879472"/>
              <a:gd name="connsiteY2" fmla="*/ 180181 h 384968"/>
              <a:gd name="connsiteX3" fmla="*/ 195262 w 879472"/>
              <a:gd name="connsiteY3" fmla="*/ 56356 h 384968"/>
              <a:gd name="connsiteX4" fmla="*/ 500067 w 879472"/>
              <a:gd name="connsiteY4" fmla="*/ 44450 h 384968"/>
              <a:gd name="connsiteX5" fmla="*/ 833434 w 879472"/>
              <a:gd name="connsiteY5" fmla="*/ 323056 h 384968"/>
              <a:gd name="connsiteX0" fmla="*/ 842165 w 888203"/>
              <a:gd name="connsiteY0" fmla="*/ 372666 h 434578"/>
              <a:gd name="connsiteX1" fmla="*/ 232568 w 888203"/>
              <a:gd name="connsiteY1" fmla="*/ 410766 h 434578"/>
              <a:gd name="connsiteX2" fmla="*/ 13493 w 888203"/>
              <a:gd name="connsiteY2" fmla="*/ 229791 h 434578"/>
              <a:gd name="connsiteX3" fmla="*/ 151608 w 888203"/>
              <a:gd name="connsiteY3" fmla="*/ 22622 h 434578"/>
              <a:gd name="connsiteX4" fmla="*/ 508798 w 888203"/>
              <a:gd name="connsiteY4" fmla="*/ 94060 h 434578"/>
              <a:gd name="connsiteX5" fmla="*/ 842165 w 888203"/>
              <a:gd name="connsiteY5" fmla="*/ 372666 h 434578"/>
              <a:gd name="connsiteX0" fmla="*/ 842165 w 864391"/>
              <a:gd name="connsiteY0" fmla="*/ 372666 h 434578"/>
              <a:gd name="connsiteX1" fmla="*/ 232568 w 864391"/>
              <a:gd name="connsiteY1" fmla="*/ 410766 h 434578"/>
              <a:gd name="connsiteX2" fmla="*/ 13493 w 864391"/>
              <a:gd name="connsiteY2" fmla="*/ 229791 h 434578"/>
              <a:gd name="connsiteX3" fmla="*/ 151608 w 864391"/>
              <a:gd name="connsiteY3" fmla="*/ 22622 h 434578"/>
              <a:gd name="connsiteX4" fmla="*/ 365923 w 864391"/>
              <a:gd name="connsiteY4" fmla="*/ 94060 h 434578"/>
              <a:gd name="connsiteX5" fmla="*/ 842165 w 864391"/>
              <a:gd name="connsiteY5" fmla="*/ 372666 h 434578"/>
              <a:gd name="connsiteX0" fmla="*/ 840578 w 864391"/>
              <a:gd name="connsiteY0" fmla="*/ 372666 h 408385"/>
              <a:gd name="connsiteX1" fmla="*/ 221460 w 864391"/>
              <a:gd name="connsiteY1" fmla="*/ 308374 h 408385"/>
              <a:gd name="connsiteX2" fmla="*/ 11906 w 864391"/>
              <a:gd name="connsiteY2" fmla="*/ 229791 h 408385"/>
              <a:gd name="connsiteX3" fmla="*/ 150021 w 864391"/>
              <a:gd name="connsiteY3" fmla="*/ 22622 h 408385"/>
              <a:gd name="connsiteX4" fmla="*/ 364336 w 864391"/>
              <a:gd name="connsiteY4" fmla="*/ 94060 h 408385"/>
              <a:gd name="connsiteX5" fmla="*/ 840578 w 864391"/>
              <a:gd name="connsiteY5" fmla="*/ 372666 h 408385"/>
              <a:gd name="connsiteX0" fmla="*/ 364336 w 376242"/>
              <a:gd name="connsiteY0" fmla="*/ 94060 h 330996"/>
              <a:gd name="connsiteX1" fmla="*/ 221460 w 376242"/>
              <a:gd name="connsiteY1" fmla="*/ 308374 h 330996"/>
              <a:gd name="connsiteX2" fmla="*/ 11906 w 376242"/>
              <a:gd name="connsiteY2" fmla="*/ 229791 h 330996"/>
              <a:gd name="connsiteX3" fmla="*/ 150021 w 376242"/>
              <a:gd name="connsiteY3" fmla="*/ 22622 h 330996"/>
              <a:gd name="connsiteX4" fmla="*/ 364336 w 376242"/>
              <a:gd name="connsiteY4" fmla="*/ 94060 h 3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42" h="330996">
                <a:moveTo>
                  <a:pt x="364336" y="94060"/>
                </a:moveTo>
                <a:cubicBezTo>
                  <a:pt x="376242" y="141685"/>
                  <a:pt x="280198" y="285752"/>
                  <a:pt x="221460" y="308374"/>
                </a:cubicBezTo>
                <a:cubicBezTo>
                  <a:pt x="162722" y="330996"/>
                  <a:pt x="23812" y="277416"/>
                  <a:pt x="11906" y="229791"/>
                </a:cubicBezTo>
                <a:cubicBezTo>
                  <a:pt x="0" y="182166"/>
                  <a:pt x="91283" y="45244"/>
                  <a:pt x="150021" y="22622"/>
                </a:cubicBezTo>
                <a:cubicBezTo>
                  <a:pt x="208759" y="0"/>
                  <a:pt x="352430" y="46435"/>
                  <a:pt x="364336" y="940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/>
          <p:cNvSpPr/>
          <p:nvPr/>
        </p:nvSpPr>
        <p:spPr>
          <a:xfrm>
            <a:off x="6096946" y="2195823"/>
            <a:ext cx="1107290" cy="279471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  <a:gd name="connsiteX0" fmla="*/ 547683 w 987422"/>
              <a:gd name="connsiteY0" fmla="*/ 307171 h 345279"/>
              <a:gd name="connsiteX1" fmla="*/ 223837 w 987422"/>
              <a:gd name="connsiteY1" fmla="*/ 316706 h 345279"/>
              <a:gd name="connsiteX2" fmla="*/ 4762 w 987422"/>
              <a:gd name="connsiteY2" fmla="*/ 135731 h 345279"/>
              <a:gd name="connsiteX3" fmla="*/ 195262 w 987422"/>
              <a:gd name="connsiteY3" fmla="*/ 11906 h 345279"/>
              <a:gd name="connsiteX4" fmla="*/ 904873 w 987422"/>
              <a:gd name="connsiteY4" fmla="*/ 64292 h 345279"/>
              <a:gd name="connsiteX5" fmla="*/ 690559 w 987422"/>
              <a:gd name="connsiteY5" fmla="*/ 164295 h 345279"/>
              <a:gd name="connsiteX6" fmla="*/ 547683 w 987422"/>
              <a:gd name="connsiteY6" fmla="*/ 307171 h 345279"/>
              <a:gd name="connsiteX0" fmla="*/ 547683 w 1035842"/>
              <a:gd name="connsiteY0" fmla="*/ 307171 h 345279"/>
              <a:gd name="connsiteX1" fmla="*/ 223837 w 1035842"/>
              <a:gd name="connsiteY1" fmla="*/ 316706 h 345279"/>
              <a:gd name="connsiteX2" fmla="*/ 4762 w 1035842"/>
              <a:gd name="connsiteY2" fmla="*/ 135731 h 345279"/>
              <a:gd name="connsiteX3" fmla="*/ 195262 w 1035842"/>
              <a:gd name="connsiteY3" fmla="*/ 11906 h 345279"/>
              <a:gd name="connsiteX4" fmla="*/ 904873 w 1035842"/>
              <a:gd name="connsiteY4" fmla="*/ 64292 h 345279"/>
              <a:gd name="connsiteX5" fmla="*/ 976310 w 1035842"/>
              <a:gd name="connsiteY5" fmla="*/ 207168 h 345279"/>
              <a:gd name="connsiteX6" fmla="*/ 547683 w 1035842"/>
              <a:gd name="connsiteY6" fmla="*/ 307171 h 345279"/>
              <a:gd name="connsiteX0" fmla="*/ 833434 w 1035048"/>
              <a:gd name="connsiteY0" fmla="*/ 278606 h 340518"/>
              <a:gd name="connsiteX1" fmla="*/ 223837 w 1035048"/>
              <a:gd name="connsiteY1" fmla="*/ 316706 h 340518"/>
              <a:gd name="connsiteX2" fmla="*/ 4762 w 1035048"/>
              <a:gd name="connsiteY2" fmla="*/ 135731 h 340518"/>
              <a:gd name="connsiteX3" fmla="*/ 195262 w 1035048"/>
              <a:gd name="connsiteY3" fmla="*/ 11906 h 340518"/>
              <a:gd name="connsiteX4" fmla="*/ 904873 w 1035048"/>
              <a:gd name="connsiteY4" fmla="*/ 64292 h 340518"/>
              <a:gd name="connsiteX5" fmla="*/ 976310 w 1035048"/>
              <a:gd name="connsiteY5" fmla="*/ 207168 h 340518"/>
              <a:gd name="connsiteX6" fmla="*/ 833434 w 1035048"/>
              <a:gd name="connsiteY6" fmla="*/ 278606 h 340518"/>
              <a:gd name="connsiteX0" fmla="*/ 833434 w 1011235"/>
              <a:gd name="connsiteY0" fmla="*/ 278606 h 340518"/>
              <a:gd name="connsiteX1" fmla="*/ 223837 w 1011235"/>
              <a:gd name="connsiteY1" fmla="*/ 316706 h 340518"/>
              <a:gd name="connsiteX2" fmla="*/ 4762 w 1011235"/>
              <a:gd name="connsiteY2" fmla="*/ 135731 h 340518"/>
              <a:gd name="connsiteX3" fmla="*/ 195262 w 1011235"/>
              <a:gd name="connsiteY3" fmla="*/ 11906 h 340518"/>
              <a:gd name="connsiteX4" fmla="*/ 904873 w 1011235"/>
              <a:gd name="connsiteY4" fmla="*/ 64292 h 340518"/>
              <a:gd name="connsiteX5" fmla="*/ 833434 w 1011235"/>
              <a:gd name="connsiteY5" fmla="*/ 278606 h 340518"/>
              <a:gd name="connsiteX0" fmla="*/ 833434 w 879472"/>
              <a:gd name="connsiteY0" fmla="*/ 323056 h 384968"/>
              <a:gd name="connsiteX1" fmla="*/ 223837 w 879472"/>
              <a:gd name="connsiteY1" fmla="*/ 361156 h 384968"/>
              <a:gd name="connsiteX2" fmla="*/ 4762 w 879472"/>
              <a:gd name="connsiteY2" fmla="*/ 180181 h 384968"/>
              <a:gd name="connsiteX3" fmla="*/ 195262 w 879472"/>
              <a:gd name="connsiteY3" fmla="*/ 56356 h 384968"/>
              <a:gd name="connsiteX4" fmla="*/ 500067 w 879472"/>
              <a:gd name="connsiteY4" fmla="*/ 44450 h 384968"/>
              <a:gd name="connsiteX5" fmla="*/ 833434 w 879472"/>
              <a:gd name="connsiteY5" fmla="*/ 323056 h 384968"/>
              <a:gd name="connsiteX0" fmla="*/ 842165 w 888203"/>
              <a:gd name="connsiteY0" fmla="*/ 372666 h 434578"/>
              <a:gd name="connsiteX1" fmla="*/ 232568 w 888203"/>
              <a:gd name="connsiteY1" fmla="*/ 410766 h 434578"/>
              <a:gd name="connsiteX2" fmla="*/ 13493 w 888203"/>
              <a:gd name="connsiteY2" fmla="*/ 229791 h 434578"/>
              <a:gd name="connsiteX3" fmla="*/ 151608 w 888203"/>
              <a:gd name="connsiteY3" fmla="*/ 22622 h 434578"/>
              <a:gd name="connsiteX4" fmla="*/ 508798 w 888203"/>
              <a:gd name="connsiteY4" fmla="*/ 94060 h 434578"/>
              <a:gd name="connsiteX5" fmla="*/ 842165 w 888203"/>
              <a:gd name="connsiteY5" fmla="*/ 372666 h 434578"/>
              <a:gd name="connsiteX0" fmla="*/ 842165 w 864391"/>
              <a:gd name="connsiteY0" fmla="*/ 372666 h 434578"/>
              <a:gd name="connsiteX1" fmla="*/ 232568 w 864391"/>
              <a:gd name="connsiteY1" fmla="*/ 410766 h 434578"/>
              <a:gd name="connsiteX2" fmla="*/ 13493 w 864391"/>
              <a:gd name="connsiteY2" fmla="*/ 229791 h 434578"/>
              <a:gd name="connsiteX3" fmla="*/ 151608 w 864391"/>
              <a:gd name="connsiteY3" fmla="*/ 22622 h 434578"/>
              <a:gd name="connsiteX4" fmla="*/ 365923 w 864391"/>
              <a:gd name="connsiteY4" fmla="*/ 94060 h 434578"/>
              <a:gd name="connsiteX5" fmla="*/ 842165 w 864391"/>
              <a:gd name="connsiteY5" fmla="*/ 372666 h 434578"/>
              <a:gd name="connsiteX0" fmla="*/ 840578 w 864391"/>
              <a:gd name="connsiteY0" fmla="*/ 372666 h 408385"/>
              <a:gd name="connsiteX1" fmla="*/ 221460 w 864391"/>
              <a:gd name="connsiteY1" fmla="*/ 308374 h 408385"/>
              <a:gd name="connsiteX2" fmla="*/ 11906 w 864391"/>
              <a:gd name="connsiteY2" fmla="*/ 229791 h 408385"/>
              <a:gd name="connsiteX3" fmla="*/ 150021 w 864391"/>
              <a:gd name="connsiteY3" fmla="*/ 22622 h 408385"/>
              <a:gd name="connsiteX4" fmla="*/ 364336 w 864391"/>
              <a:gd name="connsiteY4" fmla="*/ 94060 h 408385"/>
              <a:gd name="connsiteX5" fmla="*/ 840578 w 864391"/>
              <a:gd name="connsiteY5" fmla="*/ 372666 h 408385"/>
              <a:gd name="connsiteX0" fmla="*/ 364336 w 376242"/>
              <a:gd name="connsiteY0" fmla="*/ 94060 h 330996"/>
              <a:gd name="connsiteX1" fmla="*/ 221460 w 376242"/>
              <a:gd name="connsiteY1" fmla="*/ 308374 h 330996"/>
              <a:gd name="connsiteX2" fmla="*/ 11906 w 376242"/>
              <a:gd name="connsiteY2" fmla="*/ 229791 h 330996"/>
              <a:gd name="connsiteX3" fmla="*/ 150021 w 376242"/>
              <a:gd name="connsiteY3" fmla="*/ 22622 h 330996"/>
              <a:gd name="connsiteX4" fmla="*/ 364336 w 376242"/>
              <a:gd name="connsiteY4" fmla="*/ 94060 h 330996"/>
              <a:gd name="connsiteX0" fmla="*/ 714380 w 726286"/>
              <a:gd name="connsiteY0" fmla="*/ 75208 h 338536"/>
              <a:gd name="connsiteX1" fmla="*/ 221460 w 726286"/>
              <a:gd name="connsiteY1" fmla="*/ 312144 h 338536"/>
              <a:gd name="connsiteX2" fmla="*/ 11906 w 726286"/>
              <a:gd name="connsiteY2" fmla="*/ 233561 h 338536"/>
              <a:gd name="connsiteX3" fmla="*/ 150021 w 726286"/>
              <a:gd name="connsiteY3" fmla="*/ 26392 h 338536"/>
              <a:gd name="connsiteX4" fmla="*/ 714380 w 726286"/>
              <a:gd name="connsiteY4" fmla="*/ 75208 h 338536"/>
              <a:gd name="connsiteX0" fmla="*/ 784627 w 866780"/>
              <a:gd name="connsiteY0" fmla="*/ 75208 h 315914"/>
              <a:gd name="connsiteX1" fmla="*/ 713189 w 866780"/>
              <a:gd name="connsiteY1" fmla="*/ 289522 h 315914"/>
              <a:gd name="connsiteX2" fmla="*/ 82153 w 866780"/>
              <a:gd name="connsiteY2" fmla="*/ 233561 h 315914"/>
              <a:gd name="connsiteX3" fmla="*/ 220268 w 866780"/>
              <a:gd name="connsiteY3" fmla="*/ 26392 h 315914"/>
              <a:gd name="connsiteX4" fmla="*/ 784627 w 866780"/>
              <a:gd name="connsiteY4" fmla="*/ 75208 h 315914"/>
              <a:gd name="connsiteX0" fmla="*/ 659610 w 741763"/>
              <a:gd name="connsiteY0" fmla="*/ 84535 h 342704"/>
              <a:gd name="connsiteX1" fmla="*/ 588172 w 741763"/>
              <a:gd name="connsiteY1" fmla="*/ 298849 h 342704"/>
              <a:gd name="connsiteX2" fmla="*/ 88106 w 741763"/>
              <a:gd name="connsiteY2" fmla="*/ 298849 h 342704"/>
              <a:gd name="connsiteX3" fmla="*/ 95251 w 741763"/>
              <a:gd name="connsiteY3" fmla="*/ 35719 h 342704"/>
              <a:gd name="connsiteX4" fmla="*/ 659610 w 741763"/>
              <a:gd name="connsiteY4" fmla="*/ 84535 h 342704"/>
              <a:gd name="connsiteX0" fmla="*/ 1056885 w 1139038"/>
              <a:gd name="connsiteY0" fmla="*/ 55333 h 348544"/>
              <a:gd name="connsiteX1" fmla="*/ 644925 w 1139038"/>
              <a:gd name="connsiteY1" fmla="*/ 304689 h 348544"/>
              <a:gd name="connsiteX2" fmla="*/ 144859 w 1139038"/>
              <a:gd name="connsiteY2" fmla="*/ 304689 h 348544"/>
              <a:gd name="connsiteX3" fmla="*/ 152004 w 1139038"/>
              <a:gd name="connsiteY3" fmla="*/ 41559 h 348544"/>
              <a:gd name="connsiteX4" fmla="*/ 1056885 w 1139038"/>
              <a:gd name="connsiteY4" fmla="*/ 55333 h 348544"/>
              <a:gd name="connsiteX0" fmla="*/ 1062839 w 1214843"/>
              <a:gd name="connsiteY0" fmla="*/ 55333 h 382644"/>
              <a:gd name="connsiteX1" fmla="*/ 1062839 w 1214843"/>
              <a:gd name="connsiteY1" fmla="*/ 341085 h 382644"/>
              <a:gd name="connsiteX2" fmla="*/ 150813 w 1214843"/>
              <a:gd name="connsiteY2" fmla="*/ 304689 h 382644"/>
              <a:gd name="connsiteX3" fmla="*/ 157958 w 1214843"/>
              <a:gd name="connsiteY3" fmla="*/ 41559 h 382644"/>
              <a:gd name="connsiteX4" fmla="*/ 1062839 w 1214843"/>
              <a:gd name="connsiteY4" fmla="*/ 55333 h 382644"/>
              <a:gd name="connsiteX0" fmla="*/ 1064295 w 1225030"/>
              <a:gd name="connsiteY0" fmla="*/ 55333 h 345388"/>
              <a:gd name="connsiteX1" fmla="*/ 1073026 w 1225030"/>
              <a:gd name="connsiteY1" fmla="*/ 285752 h 345388"/>
              <a:gd name="connsiteX2" fmla="*/ 152269 w 1225030"/>
              <a:gd name="connsiteY2" fmla="*/ 304689 h 345388"/>
              <a:gd name="connsiteX3" fmla="*/ 159414 w 1225030"/>
              <a:gd name="connsiteY3" fmla="*/ 41559 h 345388"/>
              <a:gd name="connsiteX4" fmla="*/ 1064295 w 1225030"/>
              <a:gd name="connsiteY4" fmla="*/ 55333 h 345388"/>
              <a:gd name="connsiteX0" fmla="*/ 1034396 w 1186665"/>
              <a:gd name="connsiteY0" fmla="*/ 52177 h 323295"/>
              <a:gd name="connsiteX1" fmla="*/ 1043127 w 1186665"/>
              <a:gd name="connsiteY1" fmla="*/ 282596 h 323295"/>
              <a:gd name="connsiteX2" fmla="*/ 257308 w 1186665"/>
              <a:gd name="connsiteY2" fmla="*/ 282596 h 323295"/>
              <a:gd name="connsiteX3" fmla="*/ 129515 w 1186665"/>
              <a:gd name="connsiteY3" fmla="*/ 38403 h 323295"/>
              <a:gd name="connsiteX4" fmla="*/ 1034396 w 1186665"/>
              <a:gd name="connsiteY4" fmla="*/ 52177 h 323295"/>
              <a:gd name="connsiteX0" fmla="*/ 1046302 w 1198571"/>
              <a:gd name="connsiteY0" fmla="*/ 52177 h 323296"/>
              <a:gd name="connsiteX1" fmla="*/ 1055033 w 1198571"/>
              <a:gd name="connsiteY1" fmla="*/ 282596 h 323296"/>
              <a:gd name="connsiteX2" fmla="*/ 197776 w 1198571"/>
              <a:gd name="connsiteY2" fmla="*/ 282597 h 323296"/>
              <a:gd name="connsiteX3" fmla="*/ 141421 w 1198571"/>
              <a:gd name="connsiteY3" fmla="*/ 38403 h 323296"/>
              <a:gd name="connsiteX4" fmla="*/ 1046302 w 1198571"/>
              <a:gd name="connsiteY4" fmla="*/ 52177 h 323296"/>
              <a:gd name="connsiteX0" fmla="*/ 979496 w 1129648"/>
              <a:gd name="connsiteY0" fmla="*/ 35719 h 304541"/>
              <a:gd name="connsiteX1" fmla="*/ 988227 w 1129648"/>
              <a:gd name="connsiteY1" fmla="*/ 266138 h 304541"/>
              <a:gd name="connsiteX2" fmla="*/ 130970 w 1129648"/>
              <a:gd name="connsiteY2" fmla="*/ 266139 h 304541"/>
              <a:gd name="connsiteX3" fmla="*/ 202408 w 1129648"/>
              <a:gd name="connsiteY3" fmla="*/ 51824 h 304541"/>
              <a:gd name="connsiteX4" fmla="*/ 979496 w 1129648"/>
              <a:gd name="connsiteY4" fmla="*/ 35719 h 304541"/>
              <a:gd name="connsiteX0" fmla="*/ 845350 w 1107290"/>
              <a:gd name="connsiteY0" fmla="*/ 35720 h 285753"/>
              <a:gd name="connsiteX1" fmla="*/ 988227 w 1107290"/>
              <a:gd name="connsiteY1" fmla="*/ 250033 h 285753"/>
              <a:gd name="connsiteX2" fmla="*/ 130970 w 1107290"/>
              <a:gd name="connsiteY2" fmla="*/ 250034 h 285753"/>
              <a:gd name="connsiteX3" fmla="*/ 202408 w 1107290"/>
              <a:gd name="connsiteY3" fmla="*/ 35719 h 285753"/>
              <a:gd name="connsiteX4" fmla="*/ 845350 w 1107290"/>
              <a:gd name="connsiteY4" fmla="*/ 35720 h 285753"/>
              <a:gd name="connsiteX0" fmla="*/ 845350 w 1107290"/>
              <a:gd name="connsiteY0" fmla="*/ 35720 h 285753"/>
              <a:gd name="connsiteX1" fmla="*/ 988227 w 1107290"/>
              <a:gd name="connsiteY1" fmla="*/ 250033 h 285753"/>
              <a:gd name="connsiteX2" fmla="*/ 130970 w 1107290"/>
              <a:gd name="connsiteY2" fmla="*/ 250034 h 285753"/>
              <a:gd name="connsiteX3" fmla="*/ 202408 w 1107290"/>
              <a:gd name="connsiteY3" fmla="*/ 35719 h 285753"/>
              <a:gd name="connsiteX4" fmla="*/ 845350 w 1107290"/>
              <a:gd name="connsiteY4" fmla="*/ 35720 h 285753"/>
              <a:gd name="connsiteX0" fmla="*/ 845350 w 1107290"/>
              <a:gd name="connsiteY0" fmla="*/ 35720 h 279471"/>
              <a:gd name="connsiteX1" fmla="*/ 988227 w 1107290"/>
              <a:gd name="connsiteY1" fmla="*/ 250033 h 279471"/>
              <a:gd name="connsiteX2" fmla="*/ 130970 w 1107290"/>
              <a:gd name="connsiteY2" fmla="*/ 250034 h 279471"/>
              <a:gd name="connsiteX3" fmla="*/ 202408 w 1107290"/>
              <a:gd name="connsiteY3" fmla="*/ 35719 h 279471"/>
              <a:gd name="connsiteX4" fmla="*/ 845350 w 1107290"/>
              <a:gd name="connsiteY4" fmla="*/ 35720 h 27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290" h="279471">
                <a:moveTo>
                  <a:pt x="845350" y="35720"/>
                </a:moveTo>
                <a:cubicBezTo>
                  <a:pt x="976320" y="71439"/>
                  <a:pt x="1107290" y="214314"/>
                  <a:pt x="988227" y="250033"/>
                </a:cubicBezTo>
                <a:cubicBezTo>
                  <a:pt x="856920" y="272155"/>
                  <a:pt x="345712" y="279471"/>
                  <a:pt x="130970" y="250034"/>
                </a:cubicBezTo>
                <a:cubicBezTo>
                  <a:pt x="0" y="214315"/>
                  <a:pt x="83345" y="71438"/>
                  <a:pt x="202408" y="35719"/>
                </a:cubicBezTo>
                <a:cubicBezTo>
                  <a:pt x="321471" y="0"/>
                  <a:pt x="714380" y="1"/>
                  <a:pt x="845350" y="3572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/>
          <p:cNvSpPr/>
          <p:nvPr/>
        </p:nvSpPr>
        <p:spPr>
          <a:xfrm>
            <a:off x="3315246" y="1692930"/>
            <a:ext cx="604830" cy="2145025"/>
          </a:xfrm>
          <a:custGeom>
            <a:avLst/>
            <a:gdLst>
              <a:gd name="connsiteX0" fmla="*/ 442569 w 925372"/>
              <a:gd name="connsiteY0" fmla="*/ 2229917 h 2357932"/>
              <a:gd name="connsiteX1" fmla="*/ 215798 w 925372"/>
              <a:gd name="connsiteY1" fmla="*/ 2354275 h 2357932"/>
              <a:gd name="connsiteX2" fmla="*/ 18288 w 925372"/>
              <a:gd name="connsiteY2" fmla="*/ 2215286 h 2357932"/>
              <a:gd name="connsiteX3" fmla="*/ 106070 w 925372"/>
              <a:gd name="connsiteY3" fmla="*/ 1498397 h 2357932"/>
              <a:gd name="connsiteX4" fmla="*/ 245059 w 925372"/>
              <a:gd name="connsiteY4" fmla="*/ 525475 h 2357932"/>
              <a:gd name="connsiteX5" fmla="*/ 471830 w 925372"/>
              <a:gd name="connsiteY5" fmla="*/ 79248 h 2357932"/>
              <a:gd name="connsiteX6" fmla="*/ 808329 w 925372"/>
              <a:gd name="connsiteY6" fmla="*/ 49987 h 2357932"/>
              <a:gd name="connsiteX7" fmla="*/ 903427 w 925372"/>
              <a:gd name="connsiteY7" fmla="*/ 232867 h 2357932"/>
              <a:gd name="connsiteX8" fmla="*/ 683971 w 925372"/>
              <a:gd name="connsiteY8" fmla="*/ 306019 h 2357932"/>
              <a:gd name="connsiteX9" fmla="*/ 435254 w 925372"/>
              <a:gd name="connsiteY9" fmla="*/ 415747 h 2357932"/>
              <a:gd name="connsiteX10" fmla="*/ 362102 w 925372"/>
              <a:gd name="connsiteY10" fmla="*/ 1213104 h 2357932"/>
              <a:gd name="connsiteX11" fmla="*/ 340156 w 925372"/>
              <a:gd name="connsiteY11" fmla="*/ 1622755 h 2357932"/>
              <a:gd name="connsiteX12" fmla="*/ 435254 w 925372"/>
              <a:gd name="connsiteY12" fmla="*/ 1805635 h 2357932"/>
              <a:gd name="connsiteX13" fmla="*/ 852220 w 925372"/>
              <a:gd name="connsiteY13" fmla="*/ 1820265 h 2357932"/>
              <a:gd name="connsiteX14" fmla="*/ 874166 w 925372"/>
              <a:gd name="connsiteY14" fmla="*/ 2003145 h 2357932"/>
              <a:gd name="connsiteX15" fmla="*/ 647395 w 925372"/>
              <a:gd name="connsiteY15" fmla="*/ 2164080 h 2357932"/>
              <a:gd name="connsiteX0" fmla="*/ 442569 w 925372"/>
              <a:gd name="connsiteY0" fmla="*/ 2229917 h 2357932"/>
              <a:gd name="connsiteX1" fmla="*/ 215798 w 925372"/>
              <a:gd name="connsiteY1" fmla="*/ 2354275 h 2357932"/>
              <a:gd name="connsiteX2" fmla="*/ 18288 w 925372"/>
              <a:gd name="connsiteY2" fmla="*/ 2215286 h 2357932"/>
              <a:gd name="connsiteX3" fmla="*/ 106070 w 925372"/>
              <a:gd name="connsiteY3" fmla="*/ 1498397 h 2357932"/>
              <a:gd name="connsiteX4" fmla="*/ 245059 w 925372"/>
              <a:gd name="connsiteY4" fmla="*/ 525475 h 2357932"/>
              <a:gd name="connsiteX5" fmla="*/ 471830 w 925372"/>
              <a:gd name="connsiteY5" fmla="*/ 79248 h 2357932"/>
              <a:gd name="connsiteX6" fmla="*/ 808329 w 925372"/>
              <a:gd name="connsiteY6" fmla="*/ 49987 h 2357932"/>
              <a:gd name="connsiteX7" fmla="*/ 903427 w 925372"/>
              <a:gd name="connsiteY7" fmla="*/ 232867 h 2357932"/>
              <a:gd name="connsiteX8" fmla="*/ 683971 w 925372"/>
              <a:gd name="connsiteY8" fmla="*/ 306019 h 2357932"/>
              <a:gd name="connsiteX9" fmla="*/ 435254 w 925372"/>
              <a:gd name="connsiteY9" fmla="*/ 415747 h 2357932"/>
              <a:gd name="connsiteX10" fmla="*/ 362102 w 925372"/>
              <a:gd name="connsiteY10" fmla="*/ 1213104 h 2357932"/>
              <a:gd name="connsiteX11" fmla="*/ 340156 w 925372"/>
              <a:gd name="connsiteY11" fmla="*/ 1622755 h 2357932"/>
              <a:gd name="connsiteX12" fmla="*/ 435254 w 925372"/>
              <a:gd name="connsiteY12" fmla="*/ 1805635 h 2357932"/>
              <a:gd name="connsiteX13" fmla="*/ 852220 w 925372"/>
              <a:gd name="connsiteY13" fmla="*/ 1820265 h 2357932"/>
              <a:gd name="connsiteX14" fmla="*/ 874166 w 925372"/>
              <a:gd name="connsiteY14" fmla="*/ 2003145 h 2357932"/>
              <a:gd name="connsiteX15" fmla="*/ 647395 w 925372"/>
              <a:gd name="connsiteY15" fmla="*/ 2164080 h 2357932"/>
              <a:gd name="connsiteX16" fmla="*/ 442569 w 925372"/>
              <a:gd name="connsiteY16" fmla="*/ 2229917 h 2357932"/>
              <a:gd name="connsiteX0" fmla="*/ 442569 w 942441"/>
              <a:gd name="connsiteY0" fmla="*/ 2229917 h 2357932"/>
              <a:gd name="connsiteX1" fmla="*/ 215798 w 942441"/>
              <a:gd name="connsiteY1" fmla="*/ 2354275 h 2357932"/>
              <a:gd name="connsiteX2" fmla="*/ 18288 w 942441"/>
              <a:gd name="connsiteY2" fmla="*/ 2215286 h 2357932"/>
              <a:gd name="connsiteX3" fmla="*/ 106070 w 942441"/>
              <a:gd name="connsiteY3" fmla="*/ 1498397 h 2357932"/>
              <a:gd name="connsiteX4" fmla="*/ 245059 w 942441"/>
              <a:gd name="connsiteY4" fmla="*/ 525475 h 2357932"/>
              <a:gd name="connsiteX5" fmla="*/ 471830 w 942441"/>
              <a:gd name="connsiteY5" fmla="*/ 79248 h 2357932"/>
              <a:gd name="connsiteX6" fmla="*/ 808329 w 942441"/>
              <a:gd name="connsiteY6" fmla="*/ 49987 h 2357932"/>
              <a:gd name="connsiteX7" fmla="*/ 903427 w 942441"/>
              <a:gd name="connsiteY7" fmla="*/ 232867 h 2357932"/>
              <a:gd name="connsiteX8" fmla="*/ 683971 w 942441"/>
              <a:gd name="connsiteY8" fmla="*/ 306019 h 2357932"/>
              <a:gd name="connsiteX9" fmla="*/ 435254 w 942441"/>
              <a:gd name="connsiteY9" fmla="*/ 415747 h 2357932"/>
              <a:gd name="connsiteX10" fmla="*/ 362102 w 942441"/>
              <a:gd name="connsiteY10" fmla="*/ 1213104 h 2357932"/>
              <a:gd name="connsiteX11" fmla="*/ 340156 w 942441"/>
              <a:gd name="connsiteY11" fmla="*/ 1622755 h 2357932"/>
              <a:gd name="connsiteX12" fmla="*/ 435254 w 942441"/>
              <a:gd name="connsiteY12" fmla="*/ 1805635 h 2357932"/>
              <a:gd name="connsiteX13" fmla="*/ 852220 w 942441"/>
              <a:gd name="connsiteY13" fmla="*/ 1820265 h 2357932"/>
              <a:gd name="connsiteX14" fmla="*/ 874166 w 942441"/>
              <a:gd name="connsiteY14" fmla="*/ 2003145 h 2357932"/>
              <a:gd name="connsiteX15" fmla="*/ 442569 w 942441"/>
              <a:gd name="connsiteY15" fmla="*/ 2229917 h 2357932"/>
              <a:gd name="connsiteX0" fmla="*/ 650700 w 925372"/>
              <a:gd name="connsiteY0" fmla="*/ 2181687 h 2359875"/>
              <a:gd name="connsiteX1" fmla="*/ 215798 w 925372"/>
              <a:gd name="connsiteY1" fmla="*/ 2354275 h 2359875"/>
              <a:gd name="connsiteX2" fmla="*/ 18288 w 925372"/>
              <a:gd name="connsiteY2" fmla="*/ 2215286 h 2359875"/>
              <a:gd name="connsiteX3" fmla="*/ 106070 w 925372"/>
              <a:gd name="connsiteY3" fmla="*/ 1498397 h 2359875"/>
              <a:gd name="connsiteX4" fmla="*/ 245059 w 925372"/>
              <a:gd name="connsiteY4" fmla="*/ 525475 h 2359875"/>
              <a:gd name="connsiteX5" fmla="*/ 471830 w 925372"/>
              <a:gd name="connsiteY5" fmla="*/ 79248 h 2359875"/>
              <a:gd name="connsiteX6" fmla="*/ 808329 w 925372"/>
              <a:gd name="connsiteY6" fmla="*/ 49987 h 2359875"/>
              <a:gd name="connsiteX7" fmla="*/ 903427 w 925372"/>
              <a:gd name="connsiteY7" fmla="*/ 232867 h 2359875"/>
              <a:gd name="connsiteX8" fmla="*/ 683971 w 925372"/>
              <a:gd name="connsiteY8" fmla="*/ 306019 h 2359875"/>
              <a:gd name="connsiteX9" fmla="*/ 435254 w 925372"/>
              <a:gd name="connsiteY9" fmla="*/ 415747 h 2359875"/>
              <a:gd name="connsiteX10" fmla="*/ 362102 w 925372"/>
              <a:gd name="connsiteY10" fmla="*/ 1213104 h 2359875"/>
              <a:gd name="connsiteX11" fmla="*/ 340156 w 925372"/>
              <a:gd name="connsiteY11" fmla="*/ 1622755 h 2359875"/>
              <a:gd name="connsiteX12" fmla="*/ 435254 w 925372"/>
              <a:gd name="connsiteY12" fmla="*/ 1805635 h 2359875"/>
              <a:gd name="connsiteX13" fmla="*/ 852220 w 925372"/>
              <a:gd name="connsiteY13" fmla="*/ 1820265 h 2359875"/>
              <a:gd name="connsiteX14" fmla="*/ 874166 w 925372"/>
              <a:gd name="connsiteY14" fmla="*/ 2003145 h 2359875"/>
              <a:gd name="connsiteX15" fmla="*/ 650700 w 925372"/>
              <a:gd name="connsiteY15" fmla="*/ 2181687 h 2359875"/>
              <a:gd name="connsiteX0" fmla="*/ 650700 w 924153"/>
              <a:gd name="connsiteY0" fmla="*/ 2181687 h 2359875"/>
              <a:gd name="connsiteX1" fmla="*/ 215798 w 924153"/>
              <a:gd name="connsiteY1" fmla="*/ 2354275 h 2359875"/>
              <a:gd name="connsiteX2" fmla="*/ 18288 w 924153"/>
              <a:gd name="connsiteY2" fmla="*/ 2215286 h 2359875"/>
              <a:gd name="connsiteX3" fmla="*/ 106070 w 924153"/>
              <a:gd name="connsiteY3" fmla="*/ 1498397 h 2359875"/>
              <a:gd name="connsiteX4" fmla="*/ 245059 w 924153"/>
              <a:gd name="connsiteY4" fmla="*/ 525475 h 2359875"/>
              <a:gd name="connsiteX5" fmla="*/ 471830 w 924153"/>
              <a:gd name="connsiteY5" fmla="*/ 79248 h 2359875"/>
              <a:gd name="connsiteX6" fmla="*/ 808329 w 924153"/>
              <a:gd name="connsiteY6" fmla="*/ 49987 h 2359875"/>
              <a:gd name="connsiteX7" fmla="*/ 903427 w 924153"/>
              <a:gd name="connsiteY7" fmla="*/ 232867 h 2359875"/>
              <a:gd name="connsiteX8" fmla="*/ 683971 w 924153"/>
              <a:gd name="connsiteY8" fmla="*/ 306019 h 2359875"/>
              <a:gd name="connsiteX9" fmla="*/ 435254 w 924153"/>
              <a:gd name="connsiteY9" fmla="*/ 415747 h 2359875"/>
              <a:gd name="connsiteX10" fmla="*/ 362102 w 924153"/>
              <a:gd name="connsiteY10" fmla="*/ 1213104 h 2359875"/>
              <a:gd name="connsiteX11" fmla="*/ 340156 w 924153"/>
              <a:gd name="connsiteY11" fmla="*/ 1622755 h 2359875"/>
              <a:gd name="connsiteX12" fmla="*/ 579262 w 924153"/>
              <a:gd name="connsiteY12" fmla="*/ 1753059 h 2359875"/>
              <a:gd name="connsiteX13" fmla="*/ 852220 w 924153"/>
              <a:gd name="connsiteY13" fmla="*/ 1820265 h 2359875"/>
              <a:gd name="connsiteX14" fmla="*/ 874166 w 924153"/>
              <a:gd name="connsiteY14" fmla="*/ 2003145 h 2359875"/>
              <a:gd name="connsiteX15" fmla="*/ 650700 w 924153"/>
              <a:gd name="connsiteY15" fmla="*/ 2181687 h 2359875"/>
              <a:gd name="connsiteX0" fmla="*/ 650700 w 924153"/>
              <a:gd name="connsiteY0" fmla="*/ 2181687 h 2359875"/>
              <a:gd name="connsiteX1" fmla="*/ 215798 w 924153"/>
              <a:gd name="connsiteY1" fmla="*/ 2354275 h 2359875"/>
              <a:gd name="connsiteX2" fmla="*/ 18288 w 924153"/>
              <a:gd name="connsiteY2" fmla="*/ 2215286 h 2359875"/>
              <a:gd name="connsiteX3" fmla="*/ 106070 w 924153"/>
              <a:gd name="connsiteY3" fmla="*/ 1498397 h 2359875"/>
              <a:gd name="connsiteX4" fmla="*/ 245059 w 924153"/>
              <a:gd name="connsiteY4" fmla="*/ 525475 h 2359875"/>
              <a:gd name="connsiteX5" fmla="*/ 471830 w 924153"/>
              <a:gd name="connsiteY5" fmla="*/ 79248 h 2359875"/>
              <a:gd name="connsiteX6" fmla="*/ 808329 w 924153"/>
              <a:gd name="connsiteY6" fmla="*/ 49987 h 2359875"/>
              <a:gd name="connsiteX7" fmla="*/ 903427 w 924153"/>
              <a:gd name="connsiteY7" fmla="*/ 232867 h 2359875"/>
              <a:gd name="connsiteX8" fmla="*/ 683971 w 924153"/>
              <a:gd name="connsiteY8" fmla="*/ 306019 h 2359875"/>
              <a:gd name="connsiteX9" fmla="*/ 435254 w 924153"/>
              <a:gd name="connsiteY9" fmla="*/ 415747 h 2359875"/>
              <a:gd name="connsiteX10" fmla="*/ 362102 w 924153"/>
              <a:gd name="connsiteY10" fmla="*/ 1213104 h 2359875"/>
              <a:gd name="connsiteX11" fmla="*/ 507825 w 924153"/>
              <a:gd name="connsiteY11" fmla="*/ 1610183 h 2359875"/>
              <a:gd name="connsiteX12" fmla="*/ 579262 w 924153"/>
              <a:gd name="connsiteY12" fmla="*/ 1753059 h 2359875"/>
              <a:gd name="connsiteX13" fmla="*/ 852220 w 924153"/>
              <a:gd name="connsiteY13" fmla="*/ 1820265 h 2359875"/>
              <a:gd name="connsiteX14" fmla="*/ 874166 w 924153"/>
              <a:gd name="connsiteY14" fmla="*/ 2003145 h 2359875"/>
              <a:gd name="connsiteX15" fmla="*/ 650700 w 924153"/>
              <a:gd name="connsiteY15" fmla="*/ 2181687 h 2359875"/>
              <a:gd name="connsiteX0" fmla="*/ 650700 w 972808"/>
              <a:gd name="connsiteY0" fmla="*/ 2181687 h 2359875"/>
              <a:gd name="connsiteX1" fmla="*/ 215798 w 972808"/>
              <a:gd name="connsiteY1" fmla="*/ 2354275 h 2359875"/>
              <a:gd name="connsiteX2" fmla="*/ 18288 w 972808"/>
              <a:gd name="connsiteY2" fmla="*/ 2215286 h 2359875"/>
              <a:gd name="connsiteX3" fmla="*/ 106070 w 972808"/>
              <a:gd name="connsiteY3" fmla="*/ 1498397 h 2359875"/>
              <a:gd name="connsiteX4" fmla="*/ 245059 w 972808"/>
              <a:gd name="connsiteY4" fmla="*/ 525475 h 2359875"/>
              <a:gd name="connsiteX5" fmla="*/ 471830 w 972808"/>
              <a:gd name="connsiteY5" fmla="*/ 79248 h 2359875"/>
              <a:gd name="connsiteX6" fmla="*/ 808329 w 972808"/>
              <a:gd name="connsiteY6" fmla="*/ 49987 h 2359875"/>
              <a:gd name="connsiteX7" fmla="*/ 903427 w 972808"/>
              <a:gd name="connsiteY7" fmla="*/ 232867 h 2359875"/>
              <a:gd name="connsiteX8" fmla="*/ 683971 w 972808"/>
              <a:gd name="connsiteY8" fmla="*/ 306019 h 2359875"/>
              <a:gd name="connsiteX9" fmla="*/ 435254 w 972808"/>
              <a:gd name="connsiteY9" fmla="*/ 415747 h 2359875"/>
              <a:gd name="connsiteX10" fmla="*/ 362102 w 972808"/>
              <a:gd name="connsiteY10" fmla="*/ 1213104 h 2359875"/>
              <a:gd name="connsiteX11" fmla="*/ 507825 w 972808"/>
              <a:gd name="connsiteY11" fmla="*/ 1610183 h 2359875"/>
              <a:gd name="connsiteX12" fmla="*/ 150635 w 972808"/>
              <a:gd name="connsiteY12" fmla="*/ 2181687 h 2359875"/>
              <a:gd name="connsiteX13" fmla="*/ 852220 w 972808"/>
              <a:gd name="connsiteY13" fmla="*/ 1820265 h 2359875"/>
              <a:gd name="connsiteX14" fmla="*/ 874166 w 972808"/>
              <a:gd name="connsiteY14" fmla="*/ 2003145 h 2359875"/>
              <a:gd name="connsiteX15" fmla="*/ 650700 w 972808"/>
              <a:gd name="connsiteY15" fmla="*/ 2181687 h 2359875"/>
              <a:gd name="connsiteX0" fmla="*/ 650700 w 924153"/>
              <a:gd name="connsiteY0" fmla="*/ 2181687 h 2359875"/>
              <a:gd name="connsiteX1" fmla="*/ 215798 w 924153"/>
              <a:gd name="connsiteY1" fmla="*/ 2354275 h 2359875"/>
              <a:gd name="connsiteX2" fmla="*/ 18288 w 924153"/>
              <a:gd name="connsiteY2" fmla="*/ 2215286 h 2359875"/>
              <a:gd name="connsiteX3" fmla="*/ 106070 w 924153"/>
              <a:gd name="connsiteY3" fmla="*/ 1498397 h 2359875"/>
              <a:gd name="connsiteX4" fmla="*/ 245059 w 924153"/>
              <a:gd name="connsiteY4" fmla="*/ 525475 h 2359875"/>
              <a:gd name="connsiteX5" fmla="*/ 471830 w 924153"/>
              <a:gd name="connsiteY5" fmla="*/ 79248 h 2359875"/>
              <a:gd name="connsiteX6" fmla="*/ 808329 w 924153"/>
              <a:gd name="connsiteY6" fmla="*/ 49987 h 2359875"/>
              <a:gd name="connsiteX7" fmla="*/ 903427 w 924153"/>
              <a:gd name="connsiteY7" fmla="*/ 232867 h 2359875"/>
              <a:gd name="connsiteX8" fmla="*/ 683971 w 924153"/>
              <a:gd name="connsiteY8" fmla="*/ 306019 h 2359875"/>
              <a:gd name="connsiteX9" fmla="*/ 435254 w 924153"/>
              <a:gd name="connsiteY9" fmla="*/ 415747 h 2359875"/>
              <a:gd name="connsiteX10" fmla="*/ 362102 w 924153"/>
              <a:gd name="connsiteY10" fmla="*/ 1213104 h 2359875"/>
              <a:gd name="connsiteX11" fmla="*/ 507825 w 924153"/>
              <a:gd name="connsiteY11" fmla="*/ 1610183 h 2359875"/>
              <a:gd name="connsiteX12" fmla="*/ 579262 w 924153"/>
              <a:gd name="connsiteY12" fmla="*/ 1824497 h 2359875"/>
              <a:gd name="connsiteX13" fmla="*/ 852220 w 924153"/>
              <a:gd name="connsiteY13" fmla="*/ 1820265 h 2359875"/>
              <a:gd name="connsiteX14" fmla="*/ 874166 w 924153"/>
              <a:gd name="connsiteY14" fmla="*/ 2003145 h 2359875"/>
              <a:gd name="connsiteX15" fmla="*/ 650700 w 924153"/>
              <a:gd name="connsiteY15" fmla="*/ 2181687 h 2359875"/>
              <a:gd name="connsiteX0" fmla="*/ 650700 w 924153"/>
              <a:gd name="connsiteY0" fmla="*/ 2181687 h 2359875"/>
              <a:gd name="connsiteX1" fmla="*/ 215798 w 924153"/>
              <a:gd name="connsiteY1" fmla="*/ 2354275 h 2359875"/>
              <a:gd name="connsiteX2" fmla="*/ 18288 w 924153"/>
              <a:gd name="connsiteY2" fmla="*/ 2215286 h 2359875"/>
              <a:gd name="connsiteX3" fmla="*/ 106070 w 924153"/>
              <a:gd name="connsiteY3" fmla="*/ 1498397 h 2359875"/>
              <a:gd name="connsiteX4" fmla="*/ 245059 w 924153"/>
              <a:gd name="connsiteY4" fmla="*/ 525475 h 2359875"/>
              <a:gd name="connsiteX5" fmla="*/ 471830 w 924153"/>
              <a:gd name="connsiteY5" fmla="*/ 79248 h 2359875"/>
              <a:gd name="connsiteX6" fmla="*/ 808329 w 924153"/>
              <a:gd name="connsiteY6" fmla="*/ 49987 h 2359875"/>
              <a:gd name="connsiteX7" fmla="*/ 903427 w 924153"/>
              <a:gd name="connsiteY7" fmla="*/ 232867 h 2359875"/>
              <a:gd name="connsiteX8" fmla="*/ 683971 w 924153"/>
              <a:gd name="connsiteY8" fmla="*/ 306019 h 2359875"/>
              <a:gd name="connsiteX9" fmla="*/ 435254 w 924153"/>
              <a:gd name="connsiteY9" fmla="*/ 415747 h 2359875"/>
              <a:gd name="connsiteX10" fmla="*/ 362102 w 924153"/>
              <a:gd name="connsiteY10" fmla="*/ 1213104 h 2359875"/>
              <a:gd name="connsiteX11" fmla="*/ 507825 w 924153"/>
              <a:gd name="connsiteY11" fmla="*/ 1610183 h 2359875"/>
              <a:gd name="connsiteX12" fmla="*/ 507825 w 924153"/>
              <a:gd name="connsiteY12" fmla="*/ 1753059 h 2359875"/>
              <a:gd name="connsiteX13" fmla="*/ 852220 w 924153"/>
              <a:gd name="connsiteY13" fmla="*/ 1820265 h 2359875"/>
              <a:gd name="connsiteX14" fmla="*/ 874166 w 924153"/>
              <a:gd name="connsiteY14" fmla="*/ 2003145 h 2359875"/>
              <a:gd name="connsiteX15" fmla="*/ 650700 w 924153"/>
              <a:gd name="connsiteY15" fmla="*/ 2181687 h 2359875"/>
              <a:gd name="connsiteX0" fmla="*/ 650700 w 924153"/>
              <a:gd name="connsiteY0" fmla="*/ 2181687 h 2359875"/>
              <a:gd name="connsiteX1" fmla="*/ 215798 w 924153"/>
              <a:gd name="connsiteY1" fmla="*/ 2354275 h 2359875"/>
              <a:gd name="connsiteX2" fmla="*/ 18288 w 924153"/>
              <a:gd name="connsiteY2" fmla="*/ 2215286 h 2359875"/>
              <a:gd name="connsiteX3" fmla="*/ 106070 w 924153"/>
              <a:gd name="connsiteY3" fmla="*/ 1498397 h 2359875"/>
              <a:gd name="connsiteX4" fmla="*/ 245059 w 924153"/>
              <a:gd name="connsiteY4" fmla="*/ 525475 h 2359875"/>
              <a:gd name="connsiteX5" fmla="*/ 471830 w 924153"/>
              <a:gd name="connsiteY5" fmla="*/ 79248 h 2359875"/>
              <a:gd name="connsiteX6" fmla="*/ 808329 w 924153"/>
              <a:gd name="connsiteY6" fmla="*/ 49987 h 2359875"/>
              <a:gd name="connsiteX7" fmla="*/ 903427 w 924153"/>
              <a:gd name="connsiteY7" fmla="*/ 232867 h 2359875"/>
              <a:gd name="connsiteX8" fmla="*/ 683971 w 924153"/>
              <a:gd name="connsiteY8" fmla="*/ 306019 h 2359875"/>
              <a:gd name="connsiteX9" fmla="*/ 435254 w 924153"/>
              <a:gd name="connsiteY9" fmla="*/ 415747 h 2359875"/>
              <a:gd name="connsiteX10" fmla="*/ 507825 w 924153"/>
              <a:gd name="connsiteY10" fmla="*/ 1181555 h 2359875"/>
              <a:gd name="connsiteX11" fmla="*/ 507825 w 924153"/>
              <a:gd name="connsiteY11" fmla="*/ 1610183 h 2359875"/>
              <a:gd name="connsiteX12" fmla="*/ 507825 w 924153"/>
              <a:gd name="connsiteY12" fmla="*/ 1753059 h 2359875"/>
              <a:gd name="connsiteX13" fmla="*/ 852220 w 924153"/>
              <a:gd name="connsiteY13" fmla="*/ 1820265 h 2359875"/>
              <a:gd name="connsiteX14" fmla="*/ 874166 w 924153"/>
              <a:gd name="connsiteY14" fmla="*/ 2003145 h 2359875"/>
              <a:gd name="connsiteX15" fmla="*/ 650700 w 924153"/>
              <a:gd name="connsiteY15" fmla="*/ 2181687 h 2359875"/>
              <a:gd name="connsiteX0" fmla="*/ 650700 w 924153"/>
              <a:gd name="connsiteY0" fmla="*/ 2181687 h 2359875"/>
              <a:gd name="connsiteX1" fmla="*/ 215798 w 924153"/>
              <a:gd name="connsiteY1" fmla="*/ 2354275 h 2359875"/>
              <a:gd name="connsiteX2" fmla="*/ 18288 w 924153"/>
              <a:gd name="connsiteY2" fmla="*/ 2215286 h 2359875"/>
              <a:gd name="connsiteX3" fmla="*/ 106070 w 924153"/>
              <a:gd name="connsiteY3" fmla="*/ 1498397 h 2359875"/>
              <a:gd name="connsiteX4" fmla="*/ 245059 w 924153"/>
              <a:gd name="connsiteY4" fmla="*/ 525475 h 2359875"/>
              <a:gd name="connsiteX5" fmla="*/ 471830 w 924153"/>
              <a:gd name="connsiteY5" fmla="*/ 79248 h 2359875"/>
              <a:gd name="connsiteX6" fmla="*/ 808329 w 924153"/>
              <a:gd name="connsiteY6" fmla="*/ 49987 h 2359875"/>
              <a:gd name="connsiteX7" fmla="*/ 903427 w 924153"/>
              <a:gd name="connsiteY7" fmla="*/ 232867 h 2359875"/>
              <a:gd name="connsiteX8" fmla="*/ 683971 w 924153"/>
              <a:gd name="connsiteY8" fmla="*/ 306019 h 2359875"/>
              <a:gd name="connsiteX9" fmla="*/ 507825 w 924153"/>
              <a:gd name="connsiteY9" fmla="*/ 467175 h 2359875"/>
              <a:gd name="connsiteX10" fmla="*/ 507825 w 924153"/>
              <a:gd name="connsiteY10" fmla="*/ 1181555 h 2359875"/>
              <a:gd name="connsiteX11" fmla="*/ 507825 w 924153"/>
              <a:gd name="connsiteY11" fmla="*/ 1610183 h 2359875"/>
              <a:gd name="connsiteX12" fmla="*/ 507825 w 924153"/>
              <a:gd name="connsiteY12" fmla="*/ 1753059 h 2359875"/>
              <a:gd name="connsiteX13" fmla="*/ 852220 w 924153"/>
              <a:gd name="connsiteY13" fmla="*/ 1820265 h 2359875"/>
              <a:gd name="connsiteX14" fmla="*/ 874166 w 924153"/>
              <a:gd name="connsiteY14" fmla="*/ 2003145 h 2359875"/>
              <a:gd name="connsiteX15" fmla="*/ 650700 w 924153"/>
              <a:gd name="connsiteY15" fmla="*/ 2181687 h 2359875"/>
              <a:gd name="connsiteX0" fmla="*/ 650700 w 1465877"/>
              <a:gd name="connsiteY0" fmla="*/ 2181687 h 2359875"/>
              <a:gd name="connsiteX1" fmla="*/ 215798 w 1465877"/>
              <a:gd name="connsiteY1" fmla="*/ 2354275 h 2359875"/>
              <a:gd name="connsiteX2" fmla="*/ 18288 w 1465877"/>
              <a:gd name="connsiteY2" fmla="*/ 2215286 h 2359875"/>
              <a:gd name="connsiteX3" fmla="*/ 106070 w 1465877"/>
              <a:gd name="connsiteY3" fmla="*/ 1498397 h 2359875"/>
              <a:gd name="connsiteX4" fmla="*/ 245059 w 1465877"/>
              <a:gd name="connsiteY4" fmla="*/ 525475 h 2359875"/>
              <a:gd name="connsiteX5" fmla="*/ 471830 w 1465877"/>
              <a:gd name="connsiteY5" fmla="*/ 79248 h 2359875"/>
              <a:gd name="connsiteX6" fmla="*/ 808329 w 1465877"/>
              <a:gd name="connsiteY6" fmla="*/ 49987 h 2359875"/>
              <a:gd name="connsiteX7" fmla="*/ 903427 w 1465877"/>
              <a:gd name="connsiteY7" fmla="*/ 232867 h 2359875"/>
              <a:gd name="connsiteX8" fmla="*/ 683971 w 1465877"/>
              <a:gd name="connsiteY8" fmla="*/ 306019 h 2359875"/>
              <a:gd name="connsiteX9" fmla="*/ 1436519 w 1465877"/>
              <a:gd name="connsiteY9" fmla="*/ 395737 h 2359875"/>
              <a:gd name="connsiteX10" fmla="*/ 507825 w 1465877"/>
              <a:gd name="connsiteY10" fmla="*/ 1181555 h 2359875"/>
              <a:gd name="connsiteX11" fmla="*/ 507825 w 1465877"/>
              <a:gd name="connsiteY11" fmla="*/ 1610183 h 2359875"/>
              <a:gd name="connsiteX12" fmla="*/ 507825 w 1465877"/>
              <a:gd name="connsiteY12" fmla="*/ 1753059 h 2359875"/>
              <a:gd name="connsiteX13" fmla="*/ 852220 w 1465877"/>
              <a:gd name="connsiteY13" fmla="*/ 1820265 h 2359875"/>
              <a:gd name="connsiteX14" fmla="*/ 874166 w 1465877"/>
              <a:gd name="connsiteY14" fmla="*/ 2003145 h 2359875"/>
              <a:gd name="connsiteX15" fmla="*/ 650700 w 1465877"/>
              <a:gd name="connsiteY15" fmla="*/ 2181687 h 2359875"/>
              <a:gd name="connsiteX0" fmla="*/ 650700 w 924153"/>
              <a:gd name="connsiteY0" fmla="*/ 2181687 h 2359875"/>
              <a:gd name="connsiteX1" fmla="*/ 215798 w 924153"/>
              <a:gd name="connsiteY1" fmla="*/ 2354275 h 2359875"/>
              <a:gd name="connsiteX2" fmla="*/ 18288 w 924153"/>
              <a:gd name="connsiteY2" fmla="*/ 2215286 h 2359875"/>
              <a:gd name="connsiteX3" fmla="*/ 106070 w 924153"/>
              <a:gd name="connsiteY3" fmla="*/ 1498397 h 2359875"/>
              <a:gd name="connsiteX4" fmla="*/ 245059 w 924153"/>
              <a:gd name="connsiteY4" fmla="*/ 525475 h 2359875"/>
              <a:gd name="connsiteX5" fmla="*/ 471830 w 924153"/>
              <a:gd name="connsiteY5" fmla="*/ 79248 h 2359875"/>
              <a:gd name="connsiteX6" fmla="*/ 808329 w 924153"/>
              <a:gd name="connsiteY6" fmla="*/ 49987 h 2359875"/>
              <a:gd name="connsiteX7" fmla="*/ 903427 w 924153"/>
              <a:gd name="connsiteY7" fmla="*/ 232867 h 2359875"/>
              <a:gd name="connsiteX8" fmla="*/ 683971 w 924153"/>
              <a:gd name="connsiteY8" fmla="*/ 306019 h 2359875"/>
              <a:gd name="connsiteX9" fmla="*/ 471831 w 924153"/>
              <a:gd name="connsiteY9" fmla="*/ 437693 h 2359875"/>
              <a:gd name="connsiteX10" fmla="*/ 507825 w 924153"/>
              <a:gd name="connsiteY10" fmla="*/ 1181555 h 2359875"/>
              <a:gd name="connsiteX11" fmla="*/ 507825 w 924153"/>
              <a:gd name="connsiteY11" fmla="*/ 1610183 h 2359875"/>
              <a:gd name="connsiteX12" fmla="*/ 507825 w 924153"/>
              <a:gd name="connsiteY12" fmla="*/ 1753059 h 2359875"/>
              <a:gd name="connsiteX13" fmla="*/ 852220 w 924153"/>
              <a:gd name="connsiteY13" fmla="*/ 1820265 h 2359875"/>
              <a:gd name="connsiteX14" fmla="*/ 874166 w 924153"/>
              <a:gd name="connsiteY14" fmla="*/ 2003145 h 2359875"/>
              <a:gd name="connsiteX15" fmla="*/ 650700 w 924153"/>
              <a:gd name="connsiteY15" fmla="*/ 2181687 h 2359875"/>
              <a:gd name="connsiteX0" fmla="*/ 549507 w 822960"/>
              <a:gd name="connsiteY0" fmla="*/ 2181687 h 2468157"/>
              <a:gd name="connsiteX1" fmla="*/ 114605 w 822960"/>
              <a:gd name="connsiteY1" fmla="*/ 2354275 h 2468157"/>
              <a:gd name="connsiteX2" fmla="*/ 4877 w 822960"/>
              <a:gd name="connsiteY2" fmla="*/ 1498397 h 2468157"/>
              <a:gd name="connsiteX3" fmla="*/ 143866 w 822960"/>
              <a:gd name="connsiteY3" fmla="*/ 525475 h 2468157"/>
              <a:gd name="connsiteX4" fmla="*/ 370637 w 822960"/>
              <a:gd name="connsiteY4" fmla="*/ 79248 h 2468157"/>
              <a:gd name="connsiteX5" fmla="*/ 707136 w 822960"/>
              <a:gd name="connsiteY5" fmla="*/ 49987 h 2468157"/>
              <a:gd name="connsiteX6" fmla="*/ 802234 w 822960"/>
              <a:gd name="connsiteY6" fmla="*/ 232867 h 2468157"/>
              <a:gd name="connsiteX7" fmla="*/ 582778 w 822960"/>
              <a:gd name="connsiteY7" fmla="*/ 306019 h 2468157"/>
              <a:gd name="connsiteX8" fmla="*/ 370638 w 822960"/>
              <a:gd name="connsiteY8" fmla="*/ 437693 h 2468157"/>
              <a:gd name="connsiteX9" fmla="*/ 406632 w 822960"/>
              <a:gd name="connsiteY9" fmla="*/ 1181555 h 2468157"/>
              <a:gd name="connsiteX10" fmla="*/ 406632 w 822960"/>
              <a:gd name="connsiteY10" fmla="*/ 1610183 h 2468157"/>
              <a:gd name="connsiteX11" fmla="*/ 406632 w 822960"/>
              <a:gd name="connsiteY11" fmla="*/ 1753059 h 2468157"/>
              <a:gd name="connsiteX12" fmla="*/ 751027 w 822960"/>
              <a:gd name="connsiteY12" fmla="*/ 1820265 h 2468157"/>
              <a:gd name="connsiteX13" fmla="*/ 772973 w 822960"/>
              <a:gd name="connsiteY13" fmla="*/ 2003145 h 2468157"/>
              <a:gd name="connsiteX14" fmla="*/ 549507 w 822960"/>
              <a:gd name="connsiteY14" fmla="*/ 2181687 h 2468157"/>
              <a:gd name="connsiteX0" fmla="*/ 564612 w 838065"/>
              <a:gd name="connsiteY0" fmla="*/ 2181687 h 2224131"/>
              <a:gd name="connsiteX1" fmla="*/ 278860 w 838065"/>
              <a:gd name="connsiteY1" fmla="*/ 2110249 h 2224131"/>
              <a:gd name="connsiteX2" fmla="*/ 19982 w 838065"/>
              <a:gd name="connsiteY2" fmla="*/ 1498397 h 2224131"/>
              <a:gd name="connsiteX3" fmla="*/ 158971 w 838065"/>
              <a:gd name="connsiteY3" fmla="*/ 525475 h 2224131"/>
              <a:gd name="connsiteX4" fmla="*/ 385742 w 838065"/>
              <a:gd name="connsiteY4" fmla="*/ 79248 h 2224131"/>
              <a:gd name="connsiteX5" fmla="*/ 722241 w 838065"/>
              <a:gd name="connsiteY5" fmla="*/ 49987 h 2224131"/>
              <a:gd name="connsiteX6" fmla="*/ 817339 w 838065"/>
              <a:gd name="connsiteY6" fmla="*/ 232867 h 2224131"/>
              <a:gd name="connsiteX7" fmla="*/ 597883 w 838065"/>
              <a:gd name="connsiteY7" fmla="*/ 306019 h 2224131"/>
              <a:gd name="connsiteX8" fmla="*/ 385743 w 838065"/>
              <a:gd name="connsiteY8" fmla="*/ 437693 h 2224131"/>
              <a:gd name="connsiteX9" fmla="*/ 421737 w 838065"/>
              <a:gd name="connsiteY9" fmla="*/ 1181555 h 2224131"/>
              <a:gd name="connsiteX10" fmla="*/ 421737 w 838065"/>
              <a:gd name="connsiteY10" fmla="*/ 1610183 h 2224131"/>
              <a:gd name="connsiteX11" fmla="*/ 421737 w 838065"/>
              <a:gd name="connsiteY11" fmla="*/ 1753059 h 2224131"/>
              <a:gd name="connsiteX12" fmla="*/ 766132 w 838065"/>
              <a:gd name="connsiteY12" fmla="*/ 1820265 h 2224131"/>
              <a:gd name="connsiteX13" fmla="*/ 788078 w 838065"/>
              <a:gd name="connsiteY13" fmla="*/ 2003145 h 2224131"/>
              <a:gd name="connsiteX14" fmla="*/ 564612 w 838065"/>
              <a:gd name="connsiteY14" fmla="*/ 2181687 h 2224131"/>
              <a:gd name="connsiteX0" fmla="*/ 435361 w 708814"/>
              <a:gd name="connsiteY0" fmla="*/ 2181687 h 2217406"/>
              <a:gd name="connsiteX1" fmla="*/ 149609 w 708814"/>
              <a:gd name="connsiteY1" fmla="*/ 2110249 h 2217406"/>
              <a:gd name="connsiteX2" fmla="*/ 78172 w 708814"/>
              <a:gd name="connsiteY2" fmla="*/ 1538745 h 2217406"/>
              <a:gd name="connsiteX3" fmla="*/ 29720 w 708814"/>
              <a:gd name="connsiteY3" fmla="*/ 525475 h 2217406"/>
              <a:gd name="connsiteX4" fmla="*/ 256491 w 708814"/>
              <a:gd name="connsiteY4" fmla="*/ 79248 h 2217406"/>
              <a:gd name="connsiteX5" fmla="*/ 592990 w 708814"/>
              <a:gd name="connsiteY5" fmla="*/ 49987 h 2217406"/>
              <a:gd name="connsiteX6" fmla="*/ 688088 w 708814"/>
              <a:gd name="connsiteY6" fmla="*/ 232867 h 2217406"/>
              <a:gd name="connsiteX7" fmla="*/ 468632 w 708814"/>
              <a:gd name="connsiteY7" fmla="*/ 306019 h 2217406"/>
              <a:gd name="connsiteX8" fmla="*/ 256492 w 708814"/>
              <a:gd name="connsiteY8" fmla="*/ 437693 h 2217406"/>
              <a:gd name="connsiteX9" fmla="*/ 292486 w 708814"/>
              <a:gd name="connsiteY9" fmla="*/ 1181555 h 2217406"/>
              <a:gd name="connsiteX10" fmla="*/ 292486 w 708814"/>
              <a:gd name="connsiteY10" fmla="*/ 1610183 h 2217406"/>
              <a:gd name="connsiteX11" fmla="*/ 292486 w 708814"/>
              <a:gd name="connsiteY11" fmla="*/ 1753059 h 2217406"/>
              <a:gd name="connsiteX12" fmla="*/ 636881 w 708814"/>
              <a:gd name="connsiteY12" fmla="*/ 1820265 h 2217406"/>
              <a:gd name="connsiteX13" fmla="*/ 658827 w 708814"/>
              <a:gd name="connsiteY13" fmla="*/ 2003145 h 2217406"/>
              <a:gd name="connsiteX14" fmla="*/ 435361 w 708814"/>
              <a:gd name="connsiteY14" fmla="*/ 2181687 h 2217406"/>
              <a:gd name="connsiteX0" fmla="*/ 506799 w 708814"/>
              <a:gd name="connsiteY0" fmla="*/ 2110249 h 2205500"/>
              <a:gd name="connsiteX1" fmla="*/ 149609 w 708814"/>
              <a:gd name="connsiteY1" fmla="*/ 2110249 h 2205500"/>
              <a:gd name="connsiteX2" fmla="*/ 78172 w 708814"/>
              <a:gd name="connsiteY2" fmla="*/ 1538745 h 2205500"/>
              <a:gd name="connsiteX3" fmla="*/ 29720 w 708814"/>
              <a:gd name="connsiteY3" fmla="*/ 525475 h 2205500"/>
              <a:gd name="connsiteX4" fmla="*/ 256491 w 708814"/>
              <a:gd name="connsiteY4" fmla="*/ 79248 h 2205500"/>
              <a:gd name="connsiteX5" fmla="*/ 592990 w 708814"/>
              <a:gd name="connsiteY5" fmla="*/ 49987 h 2205500"/>
              <a:gd name="connsiteX6" fmla="*/ 688088 w 708814"/>
              <a:gd name="connsiteY6" fmla="*/ 232867 h 2205500"/>
              <a:gd name="connsiteX7" fmla="*/ 468632 w 708814"/>
              <a:gd name="connsiteY7" fmla="*/ 306019 h 2205500"/>
              <a:gd name="connsiteX8" fmla="*/ 256492 w 708814"/>
              <a:gd name="connsiteY8" fmla="*/ 437693 h 2205500"/>
              <a:gd name="connsiteX9" fmla="*/ 292486 w 708814"/>
              <a:gd name="connsiteY9" fmla="*/ 1181555 h 2205500"/>
              <a:gd name="connsiteX10" fmla="*/ 292486 w 708814"/>
              <a:gd name="connsiteY10" fmla="*/ 1610183 h 2205500"/>
              <a:gd name="connsiteX11" fmla="*/ 292486 w 708814"/>
              <a:gd name="connsiteY11" fmla="*/ 1753059 h 2205500"/>
              <a:gd name="connsiteX12" fmla="*/ 636881 w 708814"/>
              <a:gd name="connsiteY12" fmla="*/ 1820265 h 2205500"/>
              <a:gd name="connsiteX13" fmla="*/ 658827 w 708814"/>
              <a:gd name="connsiteY13" fmla="*/ 2003145 h 2205500"/>
              <a:gd name="connsiteX14" fmla="*/ 506799 w 708814"/>
              <a:gd name="connsiteY14" fmla="*/ 2110249 h 2205500"/>
              <a:gd name="connsiteX0" fmla="*/ 506799 w 708814"/>
              <a:gd name="connsiteY0" fmla="*/ 2110249 h 2134062"/>
              <a:gd name="connsiteX1" fmla="*/ 149609 w 708814"/>
              <a:gd name="connsiteY1" fmla="*/ 2038811 h 2134062"/>
              <a:gd name="connsiteX2" fmla="*/ 78172 w 708814"/>
              <a:gd name="connsiteY2" fmla="*/ 1538745 h 2134062"/>
              <a:gd name="connsiteX3" fmla="*/ 29720 w 708814"/>
              <a:gd name="connsiteY3" fmla="*/ 525475 h 2134062"/>
              <a:gd name="connsiteX4" fmla="*/ 256491 w 708814"/>
              <a:gd name="connsiteY4" fmla="*/ 79248 h 2134062"/>
              <a:gd name="connsiteX5" fmla="*/ 592990 w 708814"/>
              <a:gd name="connsiteY5" fmla="*/ 49987 h 2134062"/>
              <a:gd name="connsiteX6" fmla="*/ 688088 w 708814"/>
              <a:gd name="connsiteY6" fmla="*/ 232867 h 2134062"/>
              <a:gd name="connsiteX7" fmla="*/ 468632 w 708814"/>
              <a:gd name="connsiteY7" fmla="*/ 306019 h 2134062"/>
              <a:gd name="connsiteX8" fmla="*/ 256492 w 708814"/>
              <a:gd name="connsiteY8" fmla="*/ 437693 h 2134062"/>
              <a:gd name="connsiteX9" fmla="*/ 292486 w 708814"/>
              <a:gd name="connsiteY9" fmla="*/ 1181555 h 2134062"/>
              <a:gd name="connsiteX10" fmla="*/ 292486 w 708814"/>
              <a:gd name="connsiteY10" fmla="*/ 1610183 h 2134062"/>
              <a:gd name="connsiteX11" fmla="*/ 292486 w 708814"/>
              <a:gd name="connsiteY11" fmla="*/ 1753059 h 2134062"/>
              <a:gd name="connsiteX12" fmla="*/ 636881 w 708814"/>
              <a:gd name="connsiteY12" fmla="*/ 1820265 h 2134062"/>
              <a:gd name="connsiteX13" fmla="*/ 658827 w 708814"/>
              <a:gd name="connsiteY13" fmla="*/ 2003145 h 2134062"/>
              <a:gd name="connsiteX14" fmla="*/ 506799 w 708814"/>
              <a:gd name="connsiteY14" fmla="*/ 2110249 h 2134062"/>
              <a:gd name="connsiteX0" fmla="*/ 506799 w 708814"/>
              <a:gd name="connsiteY0" fmla="*/ 2110249 h 2134062"/>
              <a:gd name="connsiteX1" fmla="*/ 149609 w 708814"/>
              <a:gd name="connsiteY1" fmla="*/ 2038811 h 2134062"/>
              <a:gd name="connsiteX2" fmla="*/ 78172 w 708814"/>
              <a:gd name="connsiteY2" fmla="*/ 1538745 h 2134062"/>
              <a:gd name="connsiteX3" fmla="*/ 29720 w 708814"/>
              <a:gd name="connsiteY3" fmla="*/ 525475 h 2134062"/>
              <a:gd name="connsiteX4" fmla="*/ 256491 w 708814"/>
              <a:gd name="connsiteY4" fmla="*/ 79248 h 2134062"/>
              <a:gd name="connsiteX5" fmla="*/ 592990 w 708814"/>
              <a:gd name="connsiteY5" fmla="*/ 49987 h 2134062"/>
              <a:gd name="connsiteX6" fmla="*/ 688088 w 708814"/>
              <a:gd name="connsiteY6" fmla="*/ 232867 h 2134062"/>
              <a:gd name="connsiteX7" fmla="*/ 468632 w 708814"/>
              <a:gd name="connsiteY7" fmla="*/ 306019 h 2134062"/>
              <a:gd name="connsiteX8" fmla="*/ 256492 w 708814"/>
              <a:gd name="connsiteY8" fmla="*/ 437693 h 2134062"/>
              <a:gd name="connsiteX9" fmla="*/ 292486 w 708814"/>
              <a:gd name="connsiteY9" fmla="*/ 1181555 h 2134062"/>
              <a:gd name="connsiteX10" fmla="*/ 292486 w 708814"/>
              <a:gd name="connsiteY10" fmla="*/ 1610183 h 2134062"/>
              <a:gd name="connsiteX11" fmla="*/ 292486 w 708814"/>
              <a:gd name="connsiteY11" fmla="*/ 1753059 h 2134062"/>
              <a:gd name="connsiteX12" fmla="*/ 636881 w 708814"/>
              <a:gd name="connsiteY12" fmla="*/ 1820265 h 2134062"/>
              <a:gd name="connsiteX13" fmla="*/ 658827 w 708814"/>
              <a:gd name="connsiteY13" fmla="*/ 2003145 h 2134062"/>
              <a:gd name="connsiteX14" fmla="*/ 506799 w 708814"/>
              <a:gd name="connsiteY14" fmla="*/ 2110249 h 2134062"/>
              <a:gd name="connsiteX0" fmla="*/ 436707 w 638722"/>
              <a:gd name="connsiteY0" fmla="*/ 2110249 h 2134062"/>
              <a:gd name="connsiteX1" fmla="*/ 79517 w 638722"/>
              <a:gd name="connsiteY1" fmla="*/ 2038811 h 2134062"/>
              <a:gd name="connsiteX2" fmla="*/ 8080 w 638722"/>
              <a:gd name="connsiteY2" fmla="*/ 1538745 h 2134062"/>
              <a:gd name="connsiteX3" fmla="*/ 31034 w 638722"/>
              <a:gd name="connsiteY3" fmla="*/ 525475 h 2134062"/>
              <a:gd name="connsiteX4" fmla="*/ 186399 w 638722"/>
              <a:gd name="connsiteY4" fmla="*/ 79248 h 2134062"/>
              <a:gd name="connsiteX5" fmla="*/ 522898 w 638722"/>
              <a:gd name="connsiteY5" fmla="*/ 49987 h 2134062"/>
              <a:gd name="connsiteX6" fmla="*/ 617996 w 638722"/>
              <a:gd name="connsiteY6" fmla="*/ 232867 h 2134062"/>
              <a:gd name="connsiteX7" fmla="*/ 398540 w 638722"/>
              <a:gd name="connsiteY7" fmla="*/ 306019 h 2134062"/>
              <a:gd name="connsiteX8" fmla="*/ 186400 w 638722"/>
              <a:gd name="connsiteY8" fmla="*/ 437693 h 2134062"/>
              <a:gd name="connsiteX9" fmla="*/ 222394 w 638722"/>
              <a:gd name="connsiteY9" fmla="*/ 1181555 h 2134062"/>
              <a:gd name="connsiteX10" fmla="*/ 222394 w 638722"/>
              <a:gd name="connsiteY10" fmla="*/ 1610183 h 2134062"/>
              <a:gd name="connsiteX11" fmla="*/ 222394 w 638722"/>
              <a:gd name="connsiteY11" fmla="*/ 1753059 h 2134062"/>
              <a:gd name="connsiteX12" fmla="*/ 566789 w 638722"/>
              <a:gd name="connsiteY12" fmla="*/ 1820265 h 2134062"/>
              <a:gd name="connsiteX13" fmla="*/ 588735 w 638722"/>
              <a:gd name="connsiteY13" fmla="*/ 2003145 h 2134062"/>
              <a:gd name="connsiteX14" fmla="*/ 436707 w 638722"/>
              <a:gd name="connsiteY14" fmla="*/ 2110249 h 2134062"/>
              <a:gd name="connsiteX0" fmla="*/ 423492 w 625507"/>
              <a:gd name="connsiteY0" fmla="*/ 2110249 h 2134062"/>
              <a:gd name="connsiteX1" fmla="*/ 66302 w 625507"/>
              <a:gd name="connsiteY1" fmla="*/ 2038811 h 2134062"/>
              <a:gd name="connsiteX2" fmla="*/ 66271 w 625507"/>
              <a:gd name="connsiteY2" fmla="*/ 1538745 h 2134062"/>
              <a:gd name="connsiteX3" fmla="*/ 17819 w 625507"/>
              <a:gd name="connsiteY3" fmla="*/ 525475 h 2134062"/>
              <a:gd name="connsiteX4" fmla="*/ 173184 w 625507"/>
              <a:gd name="connsiteY4" fmla="*/ 79248 h 2134062"/>
              <a:gd name="connsiteX5" fmla="*/ 509683 w 625507"/>
              <a:gd name="connsiteY5" fmla="*/ 49987 h 2134062"/>
              <a:gd name="connsiteX6" fmla="*/ 604781 w 625507"/>
              <a:gd name="connsiteY6" fmla="*/ 232867 h 2134062"/>
              <a:gd name="connsiteX7" fmla="*/ 385325 w 625507"/>
              <a:gd name="connsiteY7" fmla="*/ 306019 h 2134062"/>
              <a:gd name="connsiteX8" fmla="*/ 173185 w 625507"/>
              <a:gd name="connsiteY8" fmla="*/ 437693 h 2134062"/>
              <a:gd name="connsiteX9" fmla="*/ 209179 w 625507"/>
              <a:gd name="connsiteY9" fmla="*/ 1181555 h 2134062"/>
              <a:gd name="connsiteX10" fmla="*/ 209179 w 625507"/>
              <a:gd name="connsiteY10" fmla="*/ 1610183 h 2134062"/>
              <a:gd name="connsiteX11" fmla="*/ 209179 w 625507"/>
              <a:gd name="connsiteY11" fmla="*/ 1753059 h 2134062"/>
              <a:gd name="connsiteX12" fmla="*/ 553574 w 625507"/>
              <a:gd name="connsiteY12" fmla="*/ 1820265 h 2134062"/>
              <a:gd name="connsiteX13" fmla="*/ 575520 w 625507"/>
              <a:gd name="connsiteY13" fmla="*/ 2003145 h 2134062"/>
              <a:gd name="connsiteX14" fmla="*/ 423492 w 625507"/>
              <a:gd name="connsiteY14" fmla="*/ 2110249 h 2134062"/>
              <a:gd name="connsiteX0" fmla="*/ 423492 w 625507"/>
              <a:gd name="connsiteY0" fmla="*/ 2110249 h 2134062"/>
              <a:gd name="connsiteX1" fmla="*/ 66302 w 625507"/>
              <a:gd name="connsiteY1" fmla="*/ 2038811 h 2134062"/>
              <a:gd name="connsiteX2" fmla="*/ 66271 w 625507"/>
              <a:gd name="connsiteY2" fmla="*/ 1538745 h 2134062"/>
              <a:gd name="connsiteX3" fmla="*/ 17819 w 625507"/>
              <a:gd name="connsiteY3" fmla="*/ 525475 h 2134062"/>
              <a:gd name="connsiteX4" fmla="*/ 173184 w 625507"/>
              <a:gd name="connsiteY4" fmla="*/ 79248 h 2134062"/>
              <a:gd name="connsiteX5" fmla="*/ 509683 w 625507"/>
              <a:gd name="connsiteY5" fmla="*/ 49987 h 2134062"/>
              <a:gd name="connsiteX6" fmla="*/ 604781 w 625507"/>
              <a:gd name="connsiteY6" fmla="*/ 232867 h 2134062"/>
              <a:gd name="connsiteX7" fmla="*/ 385325 w 625507"/>
              <a:gd name="connsiteY7" fmla="*/ 306019 h 2134062"/>
              <a:gd name="connsiteX8" fmla="*/ 173185 w 625507"/>
              <a:gd name="connsiteY8" fmla="*/ 437693 h 2134062"/>
              <a:gd name="connsiteX9" fmla="*/ 209179 w 625507"/>
              <a:gd name="connsiteY9" fmla="*/ 1181555 h 2134062"/>
              <a:gd name="connsiteX10" fmla="*/ 209179 w 625507"/>
              <a:gd name="connsiteY10" fmla="*/ 1610183 h 2134062"/>
              <a:gd name="connsiteX11" fmla="*/ 209179 w 625507"/>
              <a:gd name="connsiteY11" fmla="*/ 1753059 h 2134062"/>
              <a:gd name="connsiteX12" fmla="*/ 553574 w 625507"/>
              <a:gd name="connsiteY12" fmla="*/ 1820265 h 2134062"/>
              <a:gd name="connsiteX13" fmla="*/ 575520 w 625507"/>
              <a:gd name="connsiteY13" fmla="*/ 2003145 h 2134062"/>
              <a:gd name="connsiteX14" fmla="*/ 423492 w 625507"/>
              <a:gd name="connsiteY14" fmla="*/ 2110249 h 2134062"/>
              <a:gd name="connsiteX0" fmla="*/ 423492 w 625507"/>
              <a:gd name="connsiteY0" fmla="*/ 2110249 h 2134062"/>
              <a:gd name="connsiteX1" fmla="*/ 66302 w 625507"/>
              <a:gd name="connsiteY1" fmla="*/ 2038811 h 2134062"/>
              <a:gd name="connsiteX2" fmla="*/ 66271 w 625507"/>
              <a:gd name="connsiteY2" fmla="*/ 1538745 h 2134062"/>
              <a:gd name="connsiteX3" fmla="*/ 17819 w 625507"/>
              <a:gd name="connsiteY3" fmla="*/ 525475 h 2134062"/>
              <a:gd name="connsiteX4" fmla="*/ 173184 w 625507"/>
              <a:gd name="connsiteY4" fmla="*/ 79248 h 2134062"/>
              <a:gd name="connsiteX5" fmla="*/ 509683 w 625507"/>
              <a:gd name="connsiteY5" fmla="*/ 49987 h 2134062"/>
              <a:gd name="connsiteX6" fmla="*/ 604781 w 625507"/>
              <a:gd name="connsiteY6" fmla="*/ 232867 h 2134062"/>
              <a:gd name="connsiteX7" fmla="*/ 385325 w 625507"/>
              <a:gd name="connsiteY7" fmla="*/ 306019 h 2134062"/>
              <a:gd name="connsiteX8" fmla="*/ 173185 w 625507"/>
              <a:gd name="connsiteY8" fmla="*/ 437693 h 2134062"/>
              <a:gd name="connsiteX9" fmla="*/ 209179 w 625507"/>
              <a:gd name="connsiteY9" fmla="*/ 1181555 h 2134062"/>
              <a:gd name="connsiteX10" fmla="*/ 209179 w 625507"/>
              <a:gd name="connsiteY10" fmla="*/ 1610183 h 2134062"/>
              <a:gd name="connsiteX11" fmla="*/ 209179 w 625507"/>
              <a:gd name="connsiteY11" fmla="*/ 1753059 h 2134062"/>
              <a:gd name="connsiteX12" fmla="*/ 553574 w 625507"/>
              <a:gd name="connsiteY12" fmla="*/ 1820265 h 2134062"/>
              <a:gd name="connsiteX13" fmla="*/ 575520 w 625507"/>
              <a:gd name="connsiteY13" fmla="*/ 2003145 h 2134062"/>
              <a:gd name="connsiteX14" fmla="*/ 423492 w 625507"/>
              <a:gd name="connsiteY14" fmla="*/ 2110249 h 2134062"/>
              <a:gd name="connsiteX0" fmla="*/ 423492 w 625507"/>
              <a:gd name="connsiteY0" fmla="*/ 2110249 h 2134062"/>
              <a:gd name="connsiteX1" fmla="*/ 66302 w 625507"/>
              <a:gd name="connsiteY1" fmla="*/ 2038811 h 2134062"/>
              <a:gd name="connsiteX2" fmla="*/ 66271 w 625507"/>
              <a:gd name="connsiteY2" fmla="*/ 1538745 h 2134062"/>
              <a:gd name="connsiteX3" fmla="*/ 17819 w 625507"/>
              <a:gd name="connsiteY3" fmla="*/ 525475 h 2134062"/>
              <a:gd name="connsiteX4" fmla="*/ 173184 w 625507"/>
              <a:gd name="connsiteY4" fmla="*/ 79248 h 2134062"/>
              <a:gd name="connsiteX5" fmla="*/ 509683 w 625507"/>
              <a:gd name="connsiteY5" fmla="*/ 49987 h 2134062"/>
              <a:gd name="connsiteX6" fmla="*/ 604781 w 625507"/>
              <a:gd name="connsiteY6" fmla="*/ 232867 h 2134062"/>
              <a:gd name="connsiteX7" fmla="*/ 385325 w 625507"/>
              <a:gd name="connsiteY7" fmla="*/ 306019 h 2134062"/>
              <a:gd name="connsiteX8" fmla="*/ 173185 w 625507"/>
              <a:gd name="connsiteY8" fmla="*/ 437693 h 2134062"/>
              <a:gd name="connsiteX9" fmla="*/ 209179 w 625507"/>
              <a:gd name="connsiteY9" fmla="*/ 1181555 h 2134062"/>
              <a:gd name="connsiteX10" fmla="*/ 209179 w 625507"/>
              <a:gd name="connsiteY10" fmla="*/ 1610183 h 2134062"/>
              <a:gd name="connsiteX11" fmla="*/ 280585 w 625507"/>
              <a:gd name="connsiteY11" fmla="*/ 1753059 h 2134062"/>
              <a:gd name="connsiteX12" fmla="*/ 553574 w 625507"/>
              <a:gd name="connsiteY12" fmla="*/ 1820265 h 2134062"/>
              <a:gd name="connsiteX13" fmla="*/ 575520 w 625507"/>
              <a:gd name="connsiteY13" fmla="*/ 2003145 h 2134062"/>
              <a:gd name="connsiteX14" fmla="*/ 423492 w 625507"/>
              <a:gd name="connsiteY14" fmla="*/ 2110249 h 2134062"/>
              <a:gd name="connsiteX0" fmla="*/ 416727 w 618742"/>
              <a:gd name="connsiteY0" fmla="*/ 2110249 h 2134062"/>
              <a:gd name="connsiteX1" fmla="*/ 59537 w 618742"/>
              <a:gd name="connsiteY1" fmla="*/ 2038811 h 2134062"/>
              <a:gd name="connsiteX2" fmla="*/ 59506 w 618742"/>
              <a:gd name="connsiteY2" fmla="*/ 1538745 h 2134062"/>
              <a:gd name="connsiteX3" fmla="*/ 82460 w 618742"/>
              <a:gd name="connsiteY3" fmla="*/ 525475 h 2134062"/>
              <a:gd name="connsiteX4" fmla="*/ 166419 w 618742"/>
              <a:gd name="connsiteY4" fmla="*/ 79248 h 2134062"/>
              <a:gd name="connsiteX5" fmla="*/ 502918 w 618742"/>
              <a:gd name="connsiteY5" fmla="*/ 49987 h 2134062"/>
              <a:gd name="connsiteX6" fmla="*/ 598016 w 618742"/>
              <a:gd name="connsiteY6" fmla="*/ 232867 h 2134062"/>
              <a:gd name="connsiteX7" fmla="*/ 378560 w 618742"/>
              <a:gd name="connsiteY7" fmla="*/ 306019 h 2134062"/>
              <a:gd name="connsiteX8" fmla="*/ 166420 w 618742"/>
              <a:gd name="connsiteY8" fmla="*/ 437693 h 2134062"/>
              <a:gd name="connsiteX9" fmla="*/ 202414 w 618742"/>
              <a:gd name="connsiteY9" fmla="*/ 1181555 h 2134062"/>
              <a:gd name="connsiteX10" fmla="*/ 202414 w 618742"/>
              <a:gd name="connsiteY10" fmla="*/ 1610183 h 2134062"/>
              <a:gd name="connsiteX11" fmla="*/ 273820 w 618742"/>
              <a:gd name="connsiteY11" fmla="*/ 1753059 h 2134062"/>
              <a:gd name="connsiteX12" fmla="*/ 546809 w 618742"/>
              <a:gd name="connsiteY12" fmla="*/ 1820265 h 2134062"/>
              <a:gd name="connsiteX13" fmla="*/ 568755 w 618742"/>
              <a:gd name="connsiteY13" fmla="*/ 2003145 h 2134062"/>
              <a:gd name="connsiteX14" fmla="*/ 416727 w 618742"/>
              <a:gd name="connsiteY14" fmla="*/ 2110249 h 2134062"/>
              <a:gd name="connsiteX0" fmla="*/ 416727 w 618742"/>
              <a:gd name="connsiteY0" fmla="*/ 2110249 h 2134062"/>
              <a:gd name="connsiteX1" fmla="*/ 59537 w 618742"/>
              <a:gd name="connsiteY1" fmla="*/ 2038811 h 2134062"/>
              <a:gd name="connsiteX2" fmla="*/ 59506 w 618742"/>
              <a:gd name="connsiteY2" fmla="*/ 1538745 h 2134062"/>
              <a:gd name="connsiteX3" fmla="*/ 82460 w 618742"/>
              <a:gd name="connsiteY3" fmla="*/ 525475 h 2134062"/>
              <a:gd name="connsiteX4" fmla="*/ 166419 w 618742"/>
              <a:gd name="connsiteY4" fmla="*/ 79248 h 2134062"/>
              <a:gd name="connsiteX5" fmla="*/ 502918 w 618742"/>
              <a:gd name="connsiteY5" fmla="*/ 49987 h 2134062"/>
              <a:gd name="connsiteX6" fmla="*/ 598016 w 618742"/>
              <a:gd name="connsiteY6" fmla="*/ 232867 h 2134062"/>
              <a:gd name="connsiteX7" fmla="*/ 378560 w 618742"/>
              <a:gd name="connsiteY7" fmla="*/ 306019 h 2134062"/>
              <a:gd name="connsiteX8" fmla="*/ 166420 w 618742"/>
              <a:gd name="connsiteY8" fmla="*/ 437693 h 2134062"/>
              <a:gd name="connsiteX9" fmla="*/ 202414 w 618742"/>
              <a:gd name="connsiteY9" fmla="*/ 1181555 h 2134062"/>
              <a:gd name="connsiteX10" fmla="*/ 202414 w 618742"/>
              <a:gd name="connsiteY10" fmla="*/ 1610183 h 2134062"/>
              <a:gd name="connsiteX11" fmla="*/ 273820 w 618742"/>
              <a:gd name="connsiteY11" fmla="*/ 1753059 h 2134062"/>
              <a:gd name="connsiteX12" fmla="*/ 546809 w 618742"/>
              <a:gd name="connsiteY12" fmla="*/ 1820265 h 2134062"/>
              <a:gd name="connsiteX13" fmla="*/ 568755 w 618742"/>
              <a:gd name="connsiteY13" fmla="*/ 2003145 h 2134062"/>
              <a:gd name="connsiteX14" fmla="*/ 416727 w 618742"/>
              <a:gd name="connsiteY14" fmla="*/ 2110249 h 2134062"/>
              <a:gd name="connsiteX0" fmla="*/ 416727 w 618742"/>
              <a:gd name="connsiteY0" fmla="*/ 2110249 h 2134062"/>
              <a:gd name="connsiteX1" fmla="*/ 59537 w 618742"/>
              <a:gd name="connsiteY1" fmla="*/ 2038811 h 2134062"/>
              <a:gd name="connsiteX2" fmla="*/ 59506 w 618742"/>
              <a:gd name="connsiteY2" fmla="*/ 1538745 h 2134062"/>
              <a:gd name="connsiteX3" fmla="*/ 82460 w 618742"/>
              <a:gd name="connsiteY3" fmla="*/ 525475 h 2134062"/>
              <a:gd name="connsiteX4" fmla="*/ 166419 w 618742"/>
              <a:gd name="connsiteY4" fmla="*/ 79248 h 2134062"/>
              <a:gd name="connsiteX5" fmla="*/ 502918 w 618742"/>
              <a:gd name="connsiteY5" fmla="*/ 49987 h 2134062"/>
              <a:gd name="connsiteX6" fmla="*/ 598016 w 618742"/>
              <a:gd name="connsiteY6" fmla="*/ 232867 h 2134062"/>
              <a:gd name="connsiteX7" fmla="*/ 378560 w 618742"/>
              <a:gd name="connsiteY7" fmla="*/ 306019 h 2134062"/>
              <a:gd name="connsiteX8" fmla="*/ 166420 w 618742"/>
              <a:gd name="connsiteY8" fmla="*/ 437693 h 2134062"/>
              <a:gd name="connsiteX9" fmla="*/ 202414 w 618742"/>
              <a:gd name="connsiteY9" fmla="*/ 1181555 h 2134062"/>
              <a:gd name="connsiteX10" fmla="*/ 202414 w 618742"/>
              <a:gd name="connsiteY10" fmla="*/ 1610183 h 2134062"/>
              <a:gd name="connsiteX11" fmla="*/ 273820 w 618742"/>
              <a:gd name="connsiteY11" fmla="*/ 1753059 h 2134062"/>
              <a:gd name="connsiteX12" fmla="*/ 546809 w 618742"/>
              <a:gd name="connsiteY12" fmla="*/ 1820265 h 2134062"/>
              <a:gd name="connsiteX13" fmla="*/ 568755 w 618742"/>
              <a:gd name="connsiteY13" fmla="*/ 2003145 h 2134062"/>
              <a:gd name="connsiteX14" fmla="*/ 416727 w 618742"/>
              <a:gd name="connsiteY14" fmla="*/ 2110249 h 2134062"/>
              <a:gd name="connsiteX0" fmla="*/ 416727 w 618742"/>
              <a:gd name="connsiteY0" fmla="*/ 2110249 h 2134062"/>
              <a:gd name="connsiteX1" fmla="*/ 59537 w 618742"/>
              <a:gd name="connsiteY1" fmla="*/ 2038811 h 2134062"/>
              <a:gd name="connsiteX2" fmla="*/ 59506 w 618742"/>
              <a:gd name="connsiteY2" fmla="*/ 1538745 h 2134062"/>
              <a:gd name="connsiteX3" fmla="*/ 82460 w 618742"/>
              <a:gd name="connsiteY3" fmla="*/ 525475 h 2134062"/>
              <a:gd name="connsiteX4" fmla="*/ 166419 w 618742"/>
              <a:gd name="connsiteY4" fmla="*/ 79248 h 2134062"/>
              <a:gd name="connsiteX5" fmla="*/ 502918 w 618742"/>
              <a:gd name="connsiteY5" fmla="*/ 49987 h 2134062"/>
              <a:gd name="connsiteX6" fmla="*/ 598016 w 618742"/>
              <a:gd name="connsiteY6" fmla="*/ 232867 h 2134062"/>
              <a:gd name="connsiteX7" fmla="*/ 378560 w 618742"/>
              <a:gd name="connsiteY7" fmla="*/ 306019 h 2134062"/>
              <a:gd name="connsiteX8" fmla="*/ 166420 w 618742"/>
              <a:gd name="connsiteY8" fmla="*/ 437693 h 2134062"/>
              <a:gd name="connsiteX9" fmla="*/ 202414 w 618742"/>
              <a:gd name="connsiteY9" fmla="*/ 1181555 h 2134062"/>
              <a:gd name="connsiteX10" fmla="*/ 202414 w 618742"/>
              <a:gd name="connsiteY10" fmla="*/ 1610183 h 2134062"/>
              <a:gd name="connsiteX11" fmla="*/ 273820 w 618742"/>
              <a:gd name="connsiteY11" fmla="*/ 1753059 h 2134062"/>
              <a:gd name="connsiteX12" fmla="*/ 546809 w 618742"/>
              <a:gd name="connsiteY12" fmla="*/ 1820265 h 2134062"/>
              <a:gd name="connsiteX13" fmla="*/ 568755 w 618742"/>
              <a:gd name="connsiteY13" fmla="*/ 2003145 h 2134062"/>
              <a:gd name="connsiteX14" fmla="*/ 416727 w 618742"/>
              <a:gd name="connsiteY14" fmla="*/ 2110249 h 2134062"/>
              <a:gd name="connsiteX0" fmla="*/ 416727 w 618742"/>
              <a:gd name="connsiteY0" fmla="*/ 2110249 h 2134062"/>
              <a:gd name="connsiteX1" fmla="*/ 59537 w 618742"/>
              <a:gd name="connsiteY1" fmla="*/ 2038811 h 2134062"/>
              <a:gd name="connsiteX2" fmla="*/ 59506 w 618742"/>
              <a:gd name="connsiteY2" fmla="*/ 1538745 h 2134062"/>
              <a:gd name="connsiteX3" fmla="*/ 82460 w 618742"/>
              <a:gd name="connsiteY3" fmla="*/ 525475 h 2134062"/>
              <a:gd name="connsiteX4" fmla="*/ 166419 w 618742"/>
              <a:gd name="connsiteY4" fmla="*/ 79248 h 2134062"/>
              <a:gd name="connsiteX5" fmla="*/ 502918 w 618742"/>
              <a:gd name="connsiteY5" fmla="*/ 49987 h 2134062"/>
              <a:gd name="connsiteX6" fmla="*/ 598016 w 618742"/>
              <a:gd name="connsiteY6" fmla="*/ 232867 h 2134062"/>
              <a:gd name="connsiteX7" fmla="*/ 378560 w 618742"/>
              <a:gd name="connsiteY7" fmla="*/ 306019 h 2134062"/>
              <a:gd name="connsiteX8" fmla="*/ 209180 w 618742"/>
              <a:gd name="connsiteY8" fmla="*/ 437693 h 2134062"/>
              <a:gd name="connsiteX9" fmla="*/ 202414 w 618742"/>
              <a:gd name="connsiteY9" fmla="*/ 1181555 h 2134062"/>
              <a:gd name="connsiteX10" fmla="*/ 202414 w 618742"/>
              <a:gd name="connsiteY10" fmla="*/ 1610183 h 2134062"/>
              <a:gd name="connsiteX11" fmla="*/ 273820 w 618742"/>
              <a:gd name="connsiteY11" fmla="*/ 1753059 h 2134062"/>
              <a:gd name="connsiteX12" fmla="*/ 546809 w 618742"/>
              <a:gd name="connsiteY12" fmla="*/ 1820265 h 2134062"/>
              <a:gd name="connsiteX13" fmla="*/ 568755 w 618742"/>
              <a:gd name="connsiteY13" fmla="*/ 2003145 h 2134062"/>
              <a:gd name="connsiteX14" fmla="*/ 416727 w 618742"/>
              <a:gd name="connsiteY14" fmla="*/ 2110249 h 2134062"/>
              <a:gd name="connsiteX0" fmla="*/ 410148 w 612163"/>
              <a:gd name="connsiteY0" fmla="*/ 2110249 h 2143929"/>
              <a:gd name="connsiteX1" fmla="*/ 52958 w 612163"/>
              <a:gd name="connsiteY1" fmla="*/ 2038811 h 2143929"/>
              <a:gd name="connsiteX2" fmla="*/ 92398 w 612163"/>
              <a:gd name="connsiteY2" fmla="*/ 1479540 h 2143929"/>
              <a:gd name="connsiteX3" fmla="*/ 75881 w 612163"/>
              <a:gd name="connsiteY3" fmla="*/ 525475 h 2143929"/>
              <a:gd name="connsiteX4" fmla="*/ 159840 w 612163"/>
              <a:gd name="connsiteY4" fmla="*/ 79248 h 2143929"/>
              <a:gd name="connsiteX5" fmla="*/ 496339 w 612163"/>
              <a:gd name="connsiteY5" fmla="*/ 49987 h 2143929"/>
              <a:gd name="connsiteX6" fmla="*/ 591437 w 612163"/>
              <a:gd name="connsiteY6" fmla="*/ 232867 h 2143929"/>
              <a:gd name="connsiteX7" fmla="*/ 371981 w 612163"/>
              <a:gd name="connsiteY7" fmla="*/ 306019 h 2143929"/>
              <a:gd name="connsiteX8" fmla="*/ 202601 w 612163"/>
              <a:gd name="connsiteY8" fmla="*/ 437693 h 2143929"/>
              <a:gd name="connsiteX9" fmla="*/ 195835 w 612163"/>
              <a:gd name="connsiteY9" fmla="*/ 1181555 h 2143929"/>
              <a:gd name="connsiteX10" fmla="*/ 195835 w 612163"/>
              <a:gd name="connsiteY10" fmla="*/ 1610183 h 2143929"/>
              <a:gd name="connsiteX11" fmla="*/ 267241 w 612163"/>
              <a:gd name="connsiteY11" fmla="*/ 1753059 h 2143929"/>
              <a:gd name="connsiteX12" fmla="*/ 540230 w 612163"/>
              <a:gd name="connsiteY12" fmla="*/ 1820265 h 2143929"/>
              <a:gd name="connsiteX13" fmla="*/ 562176 w 612163"/>
              <a:gd name="connsiteY13" fmla="*/ 2003145 h 2143929"/>
              <a:gd name="connsiteX14" fmla="*/ 410148 w 612163"/>
              <a:gd name="connsiteY14" fmla="*/ 2110249 h 2143929"/>
              <a:gd name="connsiteX0" fmla="*/ 416727 w 618742"/>
              <a:gd name="connsiteY0" fmla="*/ 2110249 h 2143929"/>
              <a:gd name="connsiteX1" fmla="*/ 59537 w 618742"/>
              <a:gd name="connsiteY1" fmla="*/ 2038811 h 2143929"/>
              <a:gd name="connsiteX2" fmla="*/ 59506 w 618742"/>
              <a:gd name="connsiteY2" fmla="*/ 1479540 h 2143929"/>
              <a:gd name="connsiteX3" fmla="*/ 82460 w 618742"/>
              <a:gd name="connsiteY3" fmla="*/ 525475 h 2143929"/>
              <a:gd name="connsiteX4" fmla="*/ 166419 w 618742"/>
              <a:gd name="connsiteY4" fmla="*/ 79248 h 2143929"/>
              <a:gd name="connsiteX5" fmla="*/ 502918 w 618742"/>
              <a:gd name="connsiteY5" fmla="*/ 49987 h 2143929"/>
              <a:gd name="connsiteX6" fmla="*/ 598016 w 618742"/>
              <a:gd name="connsiteY6" fmla="*/ 232867 h 2143929"/>
              <a:gd name="connsiteX7" fmla="*/ 378560 w 618742"/>
              <a:gd name="connsiteY7" fmla="*/ 306019 h 2143929"/>
              <a:gd name="connsiteX8" fmla="*/ 209180 w 618742"/>
              <a:gd name="connsiteY8" fmla="*/ 437693 h 2143929"/>
              <a:gd name="connsiteX9" fmla="*/ 202414 w 618742"/>
              <a:gd name="connsiteY9" fmla="*/ 1181555 h 2143929"/>
              <a:gd name="connsiteX10" fmla="*/ 202414 w 618742"/>
              <a:gd name="connsiteY10" fmla="*/ 1610183 h 2143929"/>
              <a:gd name="connsiteX11" fmla="*/ 273820 w 618742"/>
              <a:gd name="connsiteY11" fmla="*/ 1753059 h 2143929"/>
              <a:gd name="connsiteX12" fmla="*/ 546809 w 618742"/>
              <a:gd name="connsiteY12" fmla="*/ 1820265 h 2143929"/>
              <a:gd name="connsiteX13" fmla="*/ 568755 w 618742"/>
              <a:gd name="connsiteY13" fmla="*/ 2003145 h 2143929"/>
              <a:gd name="connsiteX14" fmla="*/ 416727 w 618742"/>
              <a:gd name="connsiteY14" fmla="*/ 2110249 h 2143929"/>
              <a:gd name="connsiteX0" fmla="*/ 412341 w 614356"/>
              <a:gd name="connsiteY0" fmla="*/ 2110249 h 2145025"/>
              <a:gd name="connsiteX1" fmla="*/ 55151 w 614356"/>
              <a:gd name="connsiteY1" fmla="*/ 2038811 h 2145025"/>
              <a:gd name="connsiteX2" fmla="*/ 81434 w 614356"/>
              <a:gd name="connsiteY2" fmla="*/ 1472962 h 2145025"/>
              <a:gd name="connsiteX3" fmla="*/ 78074 w 614356"/>
              <a:gd name="connsiteY3" fmla="*/ 525475 h 2145025"/>
              <a:gd name="connsiteX4" fmla="*/ 162033 w 614356"/>
              <a:gd name="connsiteY4" fmla="*/ 79248 h 2145025"/>
              <a:gd name="connsiteX5" fmla="*/ 498532 w 614356"/>
              <a:gd name="connsiteY5" fmla="*/ 49987 h 2145025"/>
              <a:gd name="connsiteX6" fmla="*/ 593630 w 614356"/>
              <a:gd name="connsiteY6" fmla="*/ 232867 h 2145025"/>
              <a:gd name="connsiteX7" fmla="*/ 374174 w 614356"/>
              <a:gd name="connsiteY7" fmla="*/ 306019 h 2145025"/>
              <a:gd name="connsiteX8" fmla="*/ 204794 w 614356"/>
              <a:gd name="connsiteY8" fmla="*/ 437693 h 2145025"/>
              <a:gd name="connsiteX9" fmla="*/ 198028 w 614356"/>
              <a:gd name="connsiteY9" fmla="*/ 1181555 h 2145025"/>
              <a:gd name="connsiteX10" fmla="*/ 198028 w 614356"/>
              <a:gd name="connsiteY10" fmla="*/ 1610183 h 2145025"/>
              <a:gd name="connsiteX11" fmla="*/ 269434 w 614356"/>
              <a:gd name="connsiteY11" fmla="*/ 1753059 h 2145025"/>
              <a:gd name="connsiteX12" fmla="*/ 542423 w 614356"/>
              <a:gd name="connsiteY12" fmla="*/ 1820265 h 2145025"/>
              <a:gd name="connsiteX13" fmla="*/ 564369 w 614356"/>
              <a:gd name="connsiteY13" fmla="*/ 2003145 h 2145025"/>
              <a:gd name="connsiteX14" fmla="*/ 412341 w 614356"/>
              <a:gd name="connsiteY14" fmla="*/ 2110249 h 2145025"/>
              <a:gd name="connsiteX0" fmla="*/ 412341 w 614356"/>
              <a:gd name="connsiteY0" fmla="*/ 2110249 h 2145025"/>
              <a:gd name="connsiteX1" fmla="*/ 55151 w 614356"/>
              <a:gd name="connsiteY1" fmla="*/ 2038811 h 2145025"/>
              <a:gd name="connsiteX2" fmla="*/ 81434 w 614356"/>
              <a:gd name="connsiteY2" fmla="*/ 1472962 h 2145025"/>
              <a:gd name="connsiteX3" fmla="*/ 78074 w 614356"/>
              <a:gd name="connsiteY3" fmla="*/ 525475 h 2145025"/>
              <a:gd name="connsiteX4" fmla="*/ 162033 w 614356"/>
              <a:gd name="connsiteY4" fmla="*/ 79248 h 2145025"/>
              <a:gd name="connsiteX5" fmla="*/ 498532 w 614356"/>
              <a:gd name="connsiteY5" fmla="*/ 49987 h 2145025"/>
              <a:gd name="connsiteX6" fmla="*/ 593630 w 614356"/>
              <a:gd name="connsiteY6" fmla="*/ 232867 h 2145025"/>
              <a:gd name="connsiteX7" fmla="*/ 374174 w 614356"/>
              <a:gd name="connsiteY7" fmla="*/ 306019 h 2145025"/>
              <a:gd name="connsiteX8" fmla="*/ 204794 w 614356"/>
              <a:gd name="connsiteY8" fmla="*/ 437693 h 2145025"/>
              <a:gd name="connsiteX9" fmla="*/ 198028 w 614356"/>
              <a:gd name="connsiteY9" fmla="*/ 1181555 h 2145025"/>
              <a:gd name="connsiteX10" fmla="*/ 198028 w 614356"/>
              <a:gd name="connsiteY10" fmla="*/ 1610183 h 2145025"/>
              <a:gd name="connsiteX11" fmla="*/ 269434 w 614356"/>
              <a:gd name="connsiteY11" fmla="*/ 1753059 h 2145025"/>
              <a:gd name="connsiteX12" fmla="*/ 542423 w 614356"/>
              <a:gd name="connsiteY12" fmla="*/ 1820265 h 2145025"/>
              <a:gd name="connsiteX13" fmla="*/ 564369 w 614356"/>
              <a:gd name="connsiteY13" fmla="*/ 2003145 h 2145025"/>
              <a:gd name="connsiteX14" fmla="*/ 412341 w 614356"/>
              <a:gd name="connsiteY14" fmla="*/ 2110249 h 2145025"/>
              <a:gd name="connsiteX0" fmla="*/ 412341 w 614356"/>
              <a:gd name="connsiteY0" fmla="*/ 2110249 h 2145025"/>
              <a:gd name="connsiteX1" fmla="*/ 55151 w 614356"/>
              <a:gd name="connsiteY1" fmla="*/ 2038811 h 2145025"/>
              <a:gd name="connsiteX2" fmla="*/ 81434 w 614356"/>
              <a:gd name="connsiteY2" fmla="*/ 1472962 h 2145025"/>
              <a:gd name="connsiteX3" fmla="*/ 78074 w 614356"/>
              <a:gd name="connsiteY3" fmla="*/ 525475 h 2145025"/>
              <a:gd name="connsiteX4" fmla="*/ 162033 w 614356"/>
              <a:gd name="connsiteY4" fmla="*/ 79248 h 2145025"/>
              <a:gd name="connsiteX5" fmla="*/ 498532 w 614356"/>
              <a:gd name="connsiteY5" fmla="*/ 49987 h 2145025"/>
              <a:gd name="connsiteX6" fmla="*/ 593630 w 614356"/>
              <a:gd name="connsiteY6" fmla="*/ 232867 h 2145025"/>
              <a:gd name="connsiteX7" fmla="*/ 374174 w 614356"/>
              <a:gd name="connsiteY7" fmla="*/ 306019 h 2145025"/>
              <a:gd name="connsiteX8" fmla="*/ 204794 w 614356"/>
              <a:gd name="connsiteY8" fmla="*/ 437693 h 2145025"/>
              <a:gd name="connsiteX9" fmla="*/ 198028 w 614356"/>
              <a:gd name="connsiteY9" fmla="*/ 1181555 h 2145025"/>
              <a:gd name="connsiteX10" fmla="*/ 198028 w 614356"/>
              <a:gd name="connsiteY10" fmla="*/ 1610183 h 2145025"/>
              <a:gd name="connsiteX11" fmla="*/ 269434 w 614356"/>
              <a:gd name="connsiteY11" fmla="*/ 1753059 h 2145025"/>
              <a:gd name="connsiteX12" fmla="*/ 542423 w 614356"/>
              <a:gd name="connsiteY12" fmla="*/ 1820265 h 2145025"/>
              <a:gd name="connsiteX13" fmla="*/ 564369 w 614356"/>
              <a:gd name="connsiteY13" fmla="*/ 2003145 h 2145025"/>
              <a:gd name="connsiteX14" fmla="*/ 412341 w 614356"/>
              <a:gd name="connsiteY14" fmla="*/ 2110249 h 2145025"/>
              <a:gd name="connsiteX0" fmla="*/ 412341 w 614356"/>
              <a:gd name="connsiteY0" fmla="*/ 2110249 h 2145025"/>
              <a:gd name="connsiteX1" fmla="*/ 55151 w 614356"/>
              <a:gd name="connsiteY1" fmla="*/ 2038811 h 2145025"/>
              <a:gd name="connsiteX2" fmla="*/ 81434 w 614356"/>
              <a:gd name="connsiteY2" fmla="*/ 1472962 h 2145025"/>
              <a:gd name="connsiteX3" fmla="*/ 78074 w 614356"/>
              <a:gd name="connsiteY3" fmla="*/ 525475 h 2145025"/>
              <a:gd name="connsiteX4" fmla="*/ 162033 w 614356"/>
              <a:gd name="connsiteY4" fmla="*/ 79248 h 2145025"/>
              <a:gd name="connsiteX5" fmla="*/ 498532 w 614356"/>
              <a:gd name="connsiteY5" fmla="*/ 49987 h 2145025"/>
              <a:gd name="connsiteX6" fmla="*/ 593630 w 614356"/>
              <a:gd name="connsiteY6" fmla="*/ 232867 h 2145025"/>
              <a:gd name="connsiteX7" fmla="*/ 374174 w 614356"/>
              <a:gd name="connsiteY7" fmla="*/ 306019 h 2145025"/>
              <a:gd name="connsiteX8" fmla="*/ 204794 w 614356"/>
              <a:gd name="connsiteY8" fmla="*/ 437693 h 2145025"/>
              <a:gd name="connsiteX9" fmla="*/ 198028 w 614356"/>
              <a:gd name="connsiteY9" fmla="*/ 1181555 h 2145025"/>
              <a:gd name="connsiteX10" fmla="*/ 198028 w 614356"/>
              <a:gd name="connsiteY10" fmla="*/ 1610183 h 2145025"/>
              <a:gd name="connsiteX11" fmla="*/ 269434 w 614356"/>
              <a:gd name="connsiteY11" fmla="*/ 1753059 h 2145025"/>
              <a:gd name="connsiteX12" fmla="*/ 542423 w 614356"/>
              <a:gd name="connsiteY12" fmla="*/ 1820265 h 2145025"/>
              <a:gd name="connsiteX13" fmla="*/ 564369 w 614356"/>
              <a:gd name="connsiteY13" fmla="*/ 2003145 h 2145025"/>
              <a:gd name="connsiteX14" fmla="*/ 412341 w 614356"/>
              <a:gd name="connsiteY14" fmla="*/ 2110249 h 2145025"/>
              <a:gd name="connsiteX0" fmla="*/ 412341 w 614356"/>
              <a:gd name="connsiteY0" fmla="*/ 2110249 h 2145025"/>
              <a:gd name="connsiteX1" fmla="*/ 55151 w 614356"/>
              <a:gd name="connsiteY1" fmla="*/ 2038811 h 2145025"/>
              <a:gd name="connsiteX2" fmla="*/ 81434 w 614356"/>
              <a:gd name="connsiteY2" fmla="*/ 1472962 h 2145025"/>
              <a:gd name="connsiteX3" fmla="*/ 78074 w 614356"/>
              <a:gd name="connsiteY3" fmla="*/ 525475 h 2145025"/>
              <a:gd name="connsiteX4" fmla="*/ 162033 w 614356"/>
              <a:gd name="connsiteY4" fmla="*/ 79248 h 2145025"/>
              <a:gd name="connsiteX5" fmla="*/ 498532 w 614356"/>
              <a:gd name="connsiteY5" fmla="*/ 49987 h 2145025"/>
              <a:gd name="connsiteX6" fmla="*/ 593630 w 614356"/>
              <a:gd name="connsiteY6" fmla="*/ 232867 h 2145025"/>
              <a:gd name="connsiteX7" fmla="*/ 374174 w 614356"/>
              <a:gd name="connsiteY7" fmla="*/ 306019 h 2145025"/>
              <a:gd name="connsiteX8" fmla="*/ 204794 w 614356"/>
              <a:gd name="connsiteY8" fmla="*/ 437693 h 2145025"/>
              <a:gd name="connsiteX9" fmla="*/ 198028 w 614356"/>
              <a:gd name="connsiteY9" fmla="*/ 1181555 h 2145025"/>
              <a:gd name="connsiteX10" fmla="*/ 198028 w 614356"/>
              <a:gd name="connsiteY10" fmla="*/ 1610183 h 2145025"/>
              <a:gd name="connsiteX11" fmla="*/ 269434 w 614356"/>
              <a:gd name="connsiteY11" fmla="*/ 1753059 h 2145025"/>
              <a:gd name="connsiteX12" fmla="*/ 542423 w 614356"/>
              <a:gd name="connsiteY12" fmla="*/ 1820265 h 2145025"/>
              <a:gd name="connsiteX13" fmla="*/ 564369 w 614356"/>
              <a:gd name="connsiteY13" fmla="*/ 2003145 h 2145025"/>
              <a:gd name="connsiteX14" fmla="*/ 412341 w 614356"/>
              <a:gd name="connsiteY14" fmla="*/ 2110249 h 2145025"/>
              <a:gd name="connsiteX0" fmla="*/ 412341 w 591579"/>
              <a:gd name="connsiteY0" fmla="*/ 2110249 h 2145025"/>
              <a:gd name="connsiteX1" fmla="*/ 55151 w 591579"/>
              <a:gd name="connsiteY1" fmla="*/ 2038811 h 2145025"/>
              <a:gd name="connsiteX2" fmla="*/ 81434 w 591579"/>
              <a:gd name="connsiteY2" fmla="*/ 1472962 h 2145025"/>
              <a:gd name="connsiteX3" fmla="*/ 78074 w 591579"/>
              <a:gd name="connsiteY3" fmla="*/ 525475 h 2145025"/>
              <a:gd name="connsiteX4" fmla="*/ 162033 w 591579"/>
              <a:gd name="connsiteY4" fmla="*/ 79248 h 2145025"/>
              <a:gd name="connsiteX5" fmla="*/ 498532 w 591579"/>
              <a:gd name="connsiteY5" fmla="*/ 49987 h 2145025"/>
              <a:gd name="connsiteX6" fmla="*/ 522192 w 591579"/>
              <a:gd name="connsiteY6" fmla="*/ 232867 h 2145025"/>
              <a:gd name="connsiteX7" fmla="*/ 374174 w 591579"/>
              <a:gd name="connsiteY7" fmla="*/ 306019 h 2145025"/>
              <a:gd name="connsiteX8" fmla="*/ 204794 w 591579"/>
              <a:gd name="connsiteY8" fmla="*/ 437693 h 2145025"/>
              <a:gd name="connsiteX9" fmla="*/ 198028 w 591579"/>
              <a:gd name="connsiteY9" fmla="*/ 1181555 h 2145025"/>
              <a:gd name="connsiteX10" fmla="*/ 198028 w 591579"/>
              <a:gd name="connsiteY10" fmla="*/ 1610183 h 2145025"/>
              <a:gd name="connsiteX11" fmla="*/ 269434 w 591579"/>
              <a:gd name="connsiteY11" fmla="*/ 1753059 h 2145025"/>
              <a:gd name="connsiteX12" fmla="*/ 542423 w 591579"/>
              <a:gd name="connsiteY12" fmla="*/ 1820265 h 2145025"/>
              <a:gd name="connsiteX13" fmla="*/ 564369 w 591579"/>
              <a:gd name="connsiteY13" fmla="*/ 2003145 h 2145025"/>
              <a:gd name="connsiteX14" fmla="*/ 412341 w 591579"/>
              <a:gd name="connsiteY14" fmla="*/ 2110249 h 2145025"/>
              <a:gd name="connsiteX0" fmla="*/ 412341 w 604830"/>
              <a:gd name="connsiteY0" fmla="*/ 2110249 h 2145025"/>
              <a:gd name="connsiteX1" fmla="*/ 55151 w 604830"/>
              <a:gd name="connsiteY1" fmla="*/ 2038811 h 2145025"/>
              <a:gd name="connsiteX2" fmla="*/ 81434 w 604830"/>
              <a:gd name="connsiteY2" fmla="*/ 1472962 h 2145025"/>
              <a:gd name="connsiteX3" fmla="*/ 78074 w 604830"/>
              <a:gd name="connsiteY3" fmla="*/ 525475 h 2145025"/>
              <a:gd name="connsiteX4" fmla="*/ 162033 w 604830"/>
              <a:gd name="connsiteY4" fmla="*/ 79248 h 2145025"/>
              <a:gd name="connsiteX5" fmla="*/ 498532 w 604830"/>
              <a:gd name="connsiteY5" fmla="*/ 49987 h 2145025"/>
              <a:gd name="connsiteX6" fmla="*/ 584104 w 604830"/>
              <a:gd name="connsiteY6" fmla="*/ 232867 h 2145025"/>
              <a:gd name="connsiteX7" fmla="*/ 374174 w 604830"/>
              <a:gd name="connsiteY7" fmla="*/ 306019 h 2145025"/>
              <a:gd name="connsiteX8" fmla="*/ 204794 w 604830"/>
              <a:gd name="connsiteY8" fmla="*/ 437693 h 2145025"/>
              <a:gd name="connsiteX9" fmla="*/ 198028 w 604830"/>
              <a:gd name="connsiteY9" fmla="*/ 1181555 h 2145025"/>
              <a:gd name="connsiteX10" fmla="*/ 198028 w 604830"/>
              <a:gd name="connsiteY10" fmla="*/ 1610183 h 2145025"/>
              <a:gd name="connsiteX11" fmla="*/ 269434 w 604830"/>
              <a:gd name="connsiteY11" fmla="*/ 1753059 h 2145025"/>
              <a:gd name="connsiteX12" fmla="*/ 542423 w 604830"/>
              <a:gd name="connsiteY12" fmla="*/ 1820265 h 2145025"/>
              <a:gd name="connsiteX13" fmla="*/ 564369 w 604830"/>
              <a:gd name="connsiteY13" fmla="*/ 2003145 h 2145025"/>
              <a:gd name="connsiteX14" fmla="*/ 412341 w 604830"/>
              <a:gd name="connsiteY14" fmla="*/ 2110249 h 2145025"/>
              <a:gd name="connsiteX0" fmla="*/ 412341 w 604830"/>
              <a:gd name="connsiteY0" fmla="*/ 2110249 h 2145025"/>
              <a:gd name="connsiteX1" fmla="*/ 55151 w 604830"/>
              <a:gd name="connsiteY1" fmla="*/ 2038811 h 2145025"/>
              <a:gd name="connsiteX2" fmla="*/ 81434 w 604830"/>
              <a:gd name="connsiteY2" fmla="*/ 1472962 h 2145025"/>
              <a:gd name="connsiteX3" fmla="*/ 78074 w 604830"/>
              <a:gd name="connsiteY3" fmla="*/ 525475 h 2145025"/>
              <a:gd name="connsiteX4" fmla="*/ 162033 w 604830"/>
              <a:gd name="connsiteY4" fmla="*/ 79248 h 2145025"/>
              <a:gd name="connsiteX5" fmla="*/ 498532 w 604830"/>
              <a:gd name="connsiteY5" fmla="*/ 49987 h 2145025"/>
              <a:gd name="connsiteX6" fmla="*/ 584104 w 604830"/>
              <a:gd name="connsiteY6" fmla="*/ 232867 h 2145025"/>
              <a:gd name="connsiteX7" fmla="*/ 374174 w 604830"/>
              <a:gd name="connsiteY7" fmla="*/ 306019 h 2145025"/>
              <a:gd name="connsiteX8" fmla="*/ 204794 w 604830"/>
              <a:gd name="connsiteY8" fmla="*/ 437693 h 2145025"/>
              <a:gd name="connsiteX9" fmla="*/ 198028 w 604830"/>
              <a:gd name="connsiteY9" fmla="*/ 1181555 h 2145025"/>
              <a:gd name="connsiteX10" fmla="*/ 198028 w 604830"/>
              <a:gd name="connsiteY10" fmla="*/ 1610183 h 2145025"/>
              <a:gd name="connsiteX11" fmla="*/ 269434 w 604830"/>
              <a:gd name="connsiteY11" fmla="*/ 1753059 h 2145025"/>
              <a:gd name="connsiteX12" fmla="*/ 542423 w 604830"/>
              <a:gd name="connsiteY12" fmla="*/ 1820265 h 2145025"/>
              <a:gd name="connsiteX13" fmla="*/ 564369 w 604830"/>
              <a:gd name="connsiteY13" fmla="*/ 2003145 h 2145025"/>
              <a:gd name="connsiteX14" fmla="*/ 412341 w 604830"/>
              <a:gd name="connsiteY14" fmla="*/ 2110249 h 2145025"/>
              <a:gd name="connsiteX0" fmla="*/ 412341 w 604830"/>
              <a:gd name="connsiteY0" fmla="*/ 2110249 h 2145025"/>
              <a:gd name="connsiteX1" fmla="*/ 55151 w 604830"/>
              <a:gd name="connsiteY1" fmla="*/ 2038811 h 2145025"/>
              <a:gd name="connsiteX2" fmla="*/ 81434 w 604830"/>
              <a:gd name="connsiteY2" fmla="*/ 1472962 h 2145025"/>
              <a:gd name="connsiteX3" fmla="*/ 78074 w 604830"/>
              <a:gd name="connsiteY3" fmla="*/ 525475 h 2145025"/>
              <a:gd name="connsiteX4" fmla="*/ 162033 w 604830"/>
              <a:gd name="connsiteY4" fmla="*/ 79248 h 2145025"/>
              <a:gd name="connsiteX5" fmla="*/ 498532 w 604830"/>
              <a:gd name="connsiteY5" fmla="*/ 49987 h 2145025"/>
              <a:gd name="connsiteX6" fmla="*/ 584104 w 604830"/>
              <a:gd name="connsiteY6" fmla="*/ 232867 h 2145025"/>
              <a:gd name="connsiteX7" fmla="*/ 374174 w 604830"/>
              <a:gd name="connsiteY7" fmla="*/ 306019 h 2145025"/>
              <a:gd name="connsiteX8" fmla="*/ 204794 w 604830"/>
              <a:gd name="connsiteY8" fmla="*/ 437693 h 2145025"/>
              <a:gd name="connsiteX9" fmla="*/ 198028 w 604830"/>
              <a:gd name="connsiteY9" fmla="*/ 1181555 h 2145025"/>
              <a:gd name="connsiteX10" fmla="*/ 198028 w 604830"/>
              <a:gd name="connsiteY10" fmla="*/ 1610183 h 2145025"/>
              <a:gd name="connsiteX11" fmla="*/ 269434 w 604830"/>
              <a:gd name="connsiteY11" fmla="*/ 1753059 h 2145025"/>
              <a:gd name="connsiteX12" fmla="*/ 542423 w 604830"/>
              <a:gd name="connsiteY12" fmla="*/ 1820265 h 2145025"/>
              <a:gd name="connsiteX13" fmla="*/ 564369 w 604830"/>
              <a:gd name="connsiteY13" fmla="*/ 2003145 h 2145025"/>
              <a:gd name="connsiteX14" fmla="*/ 412341 w 604830"/>
              <a:gd name="connsiteY14" fmla="*/ 2110249 h 2145025"/>
              <a:gd name="connsiteX0" fmla="*/ 412341 w 604830"/>
              <a:gd name="connsiteY0" fmla="*/ 2110249 h 2145025"/>
              <a:gd name="connsiteX1" fmla="*/ 55151 w 604830"/>
              <a:gd name="connsiteY1" fmla="*/ 2038811 h 2145025"/>
              <a:gd name="connsiteX2" fmla="*/ 81434 w 604830"/>
              <a:gd name="connsiteY2" fmla="*/ 1472962 h 2145025"/>
              <a:gd name="connsiteX3" fmla="*/ 78074 w 604830"/>
              <a:gd name="connsiteY3" fmla="*/ 525475 h 2145025"/>
              <a:gd name="connsiteX4" fmla="*/ 162033 w 604830"/>
              <a:gd name="connsiteY4" fmla="*/ 79248 h 2145025"/>
              <a:gd name="connsiteX5" fmla="*/ 498532 w 604830"/>
              <a:gd name="connsiteY5" fmla="*/ 49987 h 2145025"/>
              <a:gd name="connsiteX6" fmla="*/ 584104 w 604830"/>
              <a:gd name="connsiteY6" fmla="*/ 232867 h 2145025"/>
              <a:gd name="connsiteX7" fmla="*/ 374174 w 604830"/>
              <a:gd name="connsiteY7" fmla="*/ 306019 h 2145025"/>
              <a:gd name="connsiteX8" fmla="*/ 204794 w 604830"/>
              <a:gd name="connsiteY8" fmla="*/ 437693 h 2145025"/>
              <a:gd name="connsiteX9" fmla="*/ 198028 w 604830"/>
              <a:gd name="connsiteY9" fmla="*/ 1181555 h 2145025"/>
              <a:gd name="connsiteX10" fmla="*/ 198028 w 604830"/>
              <a:gd name="connsiteY10" fmla="*/ 1610183 h 2145025"/>
              <a:gd name="connsiteX11" fmla="*/ 269434 w 604830"/>
              <a:gd name="connsiteY11" fmla="*/ 1753059 h 2145025"/>
              <a:gd name="connsiteX12" fmla="*/ 542423 w 604830"/>
              <a:gd name="connsiteY12" fmla="*/ 1820265 h 2145025"/>
              <a:gd name="connsiteX13" fmla="*/ 564369 w 604830"/>
              <a:gd name="connsiteY13" fmla="*/ 2003145 h 2145025"/>
              <a:gd name="connsiteX14" fmla="*/ 412341 w 604830"/>
              <a:gd name="connsiteY14" fmla="*/ 2110249 h 214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830" h="2145025">
                <a:moveTo>
                  <a:pt x="412341" y="2110249"/>
                </a:moveTo>
                <a:cubicBezTo>
                  <a:pt x="327471" y="2116193"/>
                  <a:pt x="110302" y="2145025"/>
                  <a:pt x="55151" y="2038811"/>
                </a:cubicBezTo>
                <a:cubicBezTo>
                  <a:pt x="0" y="1932597"/>
                  <a:pt x="77614" y="1725185"/>
                  <a:pt x="81434" y="1472962"/>
                </a:cubicBezTo>
                <a:cubicBezTo>
                  <a:pt x="85254" y="1220739"/>
                  <a:pt x="64641" y="757761"/>
                  <a:pt x="78074" y="525475"/>
                </a:cubicBezTo>
                <a:cubicBezTo>
                  <a:pt x="91507" y="293189"/>
                  <a:pt x="91957" y="158496"/>
                  <a:pt x="162033" y="79248"/>
                </a:cubicBezTo>
                <a:cubicBezTo>
                  <a:pt x="232109" y="0"/>
                  <a:pt x="428187" y="24384"/>
                  <a:pt x="498532" y="49987"/>
                </a:cubicBezTo>
                <a:cubicBezTo>
                  <a:pt x="568877" y="75590"/>
                  <a:pt x="604830" y="190195"/>
                  <a:pt x="584104" y="232867"/>
                </a:cubicBezTo>
                <a:cubicBezTo>
                  <a:pt x="563378" y="275539"/>
                  <a:pt x="437392" y="271881"/>
                  <a:pt x="374174" y="306019"/>
                </a:cubicBezTo>
                <a:cubicBezTo>
                  <a:pt x="310956" y="340157"/>
                  <a:pt x="234152" y="291770"/>
                  <a:pt x="204794" y="437693"/>
                </a:cubicBezTo>
                <a:cubicBezTo>
                  <a:pt x="175436" y="583616"/>
                  <a:pt x="198028" y="991054"/>
                  <a:pt x="198028" y="1181555"/>
                </a:cubicBezTo>
                <a:lnTo>
                  <a:pt x="198028" y="1610183"/>
                </a:lnTo>
                <a:cubicBezTo>
                  <a:pt x="198028" y="1705434"/>
                  <a:pt x="212035" y="1718045"/>
                  <a:pt x="269434" y="1753059"/>
                </a:cubicBezTo>
                <a:cubicBezTo>
                  <a:pt x="326833" y="1788073"/>
                  <a:pt x="493267" y="1778584"/>
                  <a:pt x="542423" y="1820265"/>
                </a:cubicBezTo>
                <a:cubicBezTo>
                  <a:pt x="591579" y="1861946"/>
                  <a:pt x="586049" y="1954814"/>
                  <a:pt x="564369" y="2003145"/>
                </a:cubicBezTo>
                <a:cubicBezTo>
                  <a:pt x="542689" y="2051476"/>
                  <a:pt x="497211" y="2104305"/>
                  <a:pt x="412341" y="211024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/>
          <p:cNvSpPr/>
          <p:nvPr/>
        </p:nvSpPr>
        <p:spPr>
          <a:xfrm>
            <a:off x="6370792" y="2445857"/>
            <a:ext cx="741763" cy="342704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  <a:gd name="connsiteX0" fmla="*/ 547683 w 987422"/>
              <a:gd name="connsiteY0" fmla="*/ 307171 h 345279"/>
              <a:gd name="connsiteX1" fmla="*/ 223837 w 987422"/>
              <a:gd name="connsiteY1" fmla="*/ 316706 h 345279"/>
              <a:gd name="connsiteX2" fmla="*/ 4762 w 987422"/>
              <a:gd name="connsiteY2" fmla="*/ 135731 h 345279"/>
              <a:gd name="connsiteX3" fmla="*/ 195262 w 987422"/>
              <a:gd name="connsiteY3" fmla="*/ 11906 h 345279"/>
              <a:gd name="connsiteX4" fmla="*/ 904873 w 987422"/>
              <a:gd name="connsiteY4" fmla="*/ 64292 h 345279"/>
              <a:gd name="connsiteX5" fmla="*/ 690559 w 987422"/>
              <a:gd name="connsiteY5" fmla="*/ 164295 h 345279"/>
              <a:gd name="connsiteX6" fmla="*/ 547683 w 987422"/>
              <a:gd name="connsiteY6" fmla="*/ 307171 h 345279"/>
              <a:gd name="connsiteX0" fmla="*/ 547683 w 1035842"/>
              <a:gd name="connsiteY0" fmla="*/ 307171 h 345279"/>
              <a:gd name="connsiteX1" fmla="*/ 223837 w 1035842"/>
              <a:gd name="connsiteY1" fmla="*/ 316706 h 345279"/>
              <a:gd name="connsiteX2" fmla="*/ 4762 w 1035842"/>
              <a:gd name="connsiteY2" fmla="*/ 135731 h 345279"/>
              <a:gd name="connsiteX3" fmla="*/ 195262 w 1035842"/>
              <a:gd name="connsiteY3" fmla="*/ 11906 h 345279"/>
              <a:gd name="connsiteX4" fmla="*/ 904873 w 1035842"/>
              <a:gd name="connsiteY4" fmla="*/ 64292 h 345279"/>
              <a:gd name="connsiteX5" fmla="*/ 976310 w 1035842"/>
              <a:gd name="connsiteY5" fmla="*/ 207168 h 345279"/>
              <a:gd name="connsiteX6" fmla="*/ 547683 w 1035842"/>
              <a:gd name="connsiteY6" fmla="*/ 307171 h 345279"/>
              <a:gd name="connsiteX0" fmla="*/ 833434 w 1035048"/>
              <a:gd name="connsiteY0" fmla="*/ 278606 h 340518"/>
              <a:gd name="connsiteX1" fmla="*/ 223837 w 1035048"/>
              <a:gd name="connsiteY1" fmla="*/ 316706 h 340518"/>
              <a:gd name="connsiteX2" fmla="*/ 4762 w 1035048"/>
              <a:gd name="connsiteY2" fmla="*/ 135731 h 340518"/>
              <a:gd name="connsiteX3" fmla="*/ 195262 w 1035048"/>
              <a:gd name="connsiteY3" fmla="*/ 11906 h 340518"/>
              <a:gd name="connsiteX4" fmla="*/ 904873 w 1035048"/>
              <a:gd name="connsiteY4" fmla="*/ 64292 h 340518"/>
              <a:gd name="connsiteX5" fmla="*/ 976310 w 1035048"/>
              <a:gd name="connsiteY5" fmla="*/ 207168 h 340518"/>
              <a:gd name="connsiteX6" fmla="*/ 833434 w 1035048"/>
              <a:gd name="connsiteY6" fmla="*/ 278606 h 340518"/>
              <a:gd name="connsiteX0" fmla="*/ 833434 w 1011235"/>
              <a:gd name="connsiteY0" fmla="*/ 278606 h 340518"/>
              <a:gd name="connsiteX1" fmla="*/ 223837 w 1011235"/>
              <a:gd name="connsiteY1" fmla="*/ 316706 h 340518"/>
              <a:gd name="connsiteX2" fmla="*/ 4762 w 1011235"/>
              <a:gd name="connsiteY2" fmla="*/ 135731 h 340518"/>
              <a:gd name="connsiteX3" fmla="*/ 195262 w 1011235"/>
              <a:gd name="connsiteY3" fmla="*/ 11906 h 340518"/>
              <a:gd name="connsiteX4" fmla="*/ 904873 w 1011235"/>
              <a:gd name="connsiteY4" fmla="*/ 64292 h 340518"/>
              <a:gd name="connsiteX5" fmla="*/ 833434 w 1011235"/>
              <a:gd name="connsiteY5" fmla="*/ 278606 h 340518"/>
              <a:gd name="connsiteX0" fmla="*/ 833434 w 879472"/>
              <a:gd name="connsiteY0" fmla="*/ 323056 h 384968"/>
              <a:gd name="connsiteX1" fmla="*/ 223837 w 879472"/>
              <a:gd name="connsiteY1" fmla="*/ 361156 h 384968"/>
              <a:gd name="connsiteX2" fmla="*/ 4762 w 879472"/>
              <a:gd name="connsiteY2" fmla="*/ 180181 h 384968"/>
              <a:gd name="connsiteX3" fmla="*/ 195262 w 879472"/>
              <a:gd name="connsiteY3" fmla="*/ 56356 h 384968"/>
              <a:gd name="connsiteX4" fmla="*/ 500067 w 879472"/>
              <a:gd name="connsiteY4" fmla="*/ 44450 h 384968"/>
              <a:gd name="connsiteX5" fmla="*/ 833434 w 879472"/>
              <a:gd name="connsiteY5" fmla="*/ 323056 h 384968"/>
              <a:gd name="connsiteX0" fmla="*/ 842165 w 888203"/>
              <a:gd name="connsiteY0" fmla="*/ 372666 h 434578"/>
              <a:gd name="connsiteX1" fmla="*/ 232568 w 888203"/>
              <a:gd name="connsiteY1" fmla="*/ 410766 h 434578"/>
              <a:gd name="connsiteX2" fmla="*/ 13493 w 888203"/>
              <a:gd name="connsiteY2" fmla="*/ 229791 h 434578"/>
              <a:gd name="connsiteX3" fmla="*/ 151608 w 888203"/>
              <a:gd name="connsiteY3" fmla="*/ 22622 h 434578"/>
              <a:gd name="connsiteX4" fmla="*/ 508798 w 888203"/>
              <a:gd name="connsiteY4" fmla="*/ 94060 h 434578"/>
              <a:gd name="connsiteX5" fmla="*/ 842165 w 888203"/>
              <a:gd name="connsiteY5" fmla="*/ 372666 h 434578"/>
              <a:gd name="connsiteX0" fmla="*/ 842165 w 864391"/>
              <a:gd name="connsiteY0" fmla="*/ 372666 h 434578"/>
              <a:gd name="connsiteX1" fmla="*/ 232568 w 864391"/>
              <a:gd name="connsiteY1" fmla="*/ 410766 h 434578"/>
              <a:gd name="connsiteX2" fmla="*/ 13493 w 864391"/>
              <a:gd name="connsiteY2" fmla="*/ 229791 h 434578"/>
              <a:gd name="connsiteX3" fmla="*/ 151608 w 864391"/>
              <a:gd name="connsiteY3" fmla="*/ 22622 h 434578"/>
              <a:gd name="connsiteX4" fmla="*/ 365923 w 864391"/>
              <a:gd name="connsiteY4" fmla="*/ 94060 h 434578"/>
              <a:gd name="connsiteX5" fmla="*/ 842165 w 864391"/>
              <a:gd name="connsiteY5" fmla="*/ 372666 h 434578"/>
              <a:gd name="connsiteX0" fmla="*/ 840578 w 864391"/>
              <a:gd name="connsiteY0" fmla="*/ 372666 h 408385"/>
              <a:gd name="connsiteX1" fmla="*/ 221460 w 864391"/>
              <a:gd name="connsiteY1" fmla="*/ 308374 h 408385"/>
              <a:gd name="connsiteX2" fmla="*/ 11906 w 864391"/>
              <a:gd name="connsiteY2" fmla="*/ 229791 h 408385"/>
              <a:gd name="connsiteX3" fmla="*/ 150021 w 864391"/>
              <a:gd name="connsiteY3" fmla="*/ 22622 h 408385"/>
              <a:gd name="connsiteX4" fmla="*/ 364336 w 864391"/>
              <a:gd name="connsiteY4" fmla="*/ 94060 h 408385"/>
              <a:gd name="connsiteX5" fmla="*/ 840578 w 864391"/>
              <a:gd name="connsiteY5" fmla="*/ 372666 h 408385"/>
              <a:gd name="connsiteX0" fmla="*/ 364336 w 376242"/>
              <a:gd name="connsiteY0" fmla="*/ 94060 h 330996"/>
              <a:gd name="connsiteX1" fmla="*/ 221460 w 376242"/>
              <a:gd name="connsiteY1" fmla="*/ 308374 h 330996"/>
              <a:gd name="connsiteX2" fmla="*/ 11906 w 376242"/>
              <a:gd name="connsiteY2" fmla="*/ 229791 h 330996"/>
              <a:gd name="connsiteX3" fmla="*/ 150021 w 376242"/>
              <a:gd name="connsiteY3" fmla="*/ 22622 h 330996"/>
              <a:gd name="connsiteX4" fmla="*/ 364336 w 376242"/>
              <a:gd name="connsiteY4" fmla="*/ 94060 h 330996"/>
              <a:gd name="connsiteX0" fmla="*/ 714380 w 726286"/>
              <a:gd name="connsiteY0" fmla="*/ 75208 h 338536"/>
              <a:gd name="connsiteX1" fmla="*/ 221460 w 726286"/>
              <a:gd name="connsiteY1" fmla="*/ 312144 h 338536"/>
              <a:gd name="connsiteX2" fmla="*/ 11906 w 726286"/>
              <a:gd name="connsiteY2" fmla="*/ 233561 h 338536"/>
              <a:gd name="connsiteX3" fmla="*/ 150021 w 726286"/>
              <a:gd name="connsiteY3" fmla="*/ 26392 h 338536"/>
              <a:gd name="connsiteX4" fmla="*/ 714380 w 726286"/>
              <a:gd name="connsiteY4" fmla="*/ 75208 h 338536"/>
              <a:gd name="connsiteX0" fmla="*/ 784627 w 866780"/>
              <a:gd name="connsiteY0" fmla="*/ 75208 h 315914"/>
              <a:gd name="connsiteX1" fmla="*/ 713189 w 866780"/>
              <a:gd name="connsiteY1" fmla="*/ 289522 h 315914"/>
              <a:gd name="connsiteX2" fmla="*/ 82153 w 866780"/>
              <a:gd name="connsiteY2" fmla="*/ 233561 h 315914"/>
              <a:gd name="connsiteX3" fmla="*/ 220268 w 866780"/>
              <a:gd name="connsiteY3" fmla="*/ 26392 h 315914"/>
              <a:gd name="connsiteX4" fmla="*/ 784627 w 866780"/>
              <a:gd name="connsiteY4" fmla="*/ 75208 h 315914"/>
              <a:gd name="connsiteX0" fmla="*/ 659610 w 741763"/>
              <a:gd name="connsiteY0" fmla="*/ 84535 h 342704"/>
              <a:gd name="connsiteX1" fmla="*/ 588172 w 741763"/>
              <a:gd name="connsiteY1" fmla="*/ 298849 h 342704"/>
              <a:gd name="connsiteX2" fmla="*/ 88106 w 741763"/>
              <a:gd name="connsiteY2" fmla="*/ 298849 h 342704"/>
              <a:gd name="connsiteX3" fmla="*/ 95251 w 741763"/>
              <a:gd name="connsiteY3" fmla="*/ 35719 h 342704"/>
              <a:gd name="connsiteX4" fmla="*/ 659610 w 741763"/>
              <a:gd name="connsiteY4" fmla="*/ 84535 h 3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763" h="342704">
                <a:moveTo>
                  <a:pt x="659610" y="84535"/>
                </a:moveTo>
                <a:cubicBezTo>
                  <a:pt x="741763" y="128390"/>
                  <a:pt x="683423" y="263130"/>
                  <a:pt x="588172" y="298849"/>
                </a:cubicBezTo>
                <a:cubicBezTo>
                  <a:pt x="492921" y="334568"/>
                  <a:pt x="170259" y="342704"/>
                  <a:pt x="88106" y="298849"/>
                </a:cubicBezTo>
                <a:cubicBezTo>
                  <a:pt x="5953" y="254994"/>
                  <a:pt x="0" y="71438"/>
                  <a:pt x="95251" y="35719"/>
                </a:cubicBezTo>
                <a:cubicBezTo>
                  <a:pt x="190502" y="0"/>
                  <a:pt x="577457" y="40680"/>
                  <a:pt x="659610" y="8453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/>
          <p:cNvSpPr/>
          <p:nvPr/>
        </p:nvSpPr>
        <p:spPr>
          <a:xfrm>
            <a:off x="3520948" y="3167364"/>
            <a:ext cx="655116" cy="320314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  <a:gd name="connsiteX0" fmla="*/ 547683 w 987422"/>
              <a:gd name="connsiteY0" fmla="*/ 307171 h 345279"/>
              <a:gd name="connsiteX1" fmla="*/ 223837 w 987422"/>
              <a:gd name="connsiteY1" fmla="*/ 316706 h 345279"/>
              <a:gd name="connsiteX2" fmla="*/ 4762 w 987422"/>
              <a:gd name="connsiteY2" fmla="*/ 135731 h 345279"/>
              <a:gd name="connsiteX3" fmla="*/ 195262 w 987422"/>
              <a:gd name="connsiteY3" fmla="*/ 11906 h 345279"/>
              <a:gd name="connsiteX4" fmla="*/ 904873 w 987422"/>
              <a:gd name="connsiteY4" fmla="*/ 64292 h 345279"/>
              <a:gd name="connsiteX5" fmla="*/ 690559 w 987422"/>
              <a:gd name="connsiteY5" fmla="*/ 164295 h 345279"/>
              <a:gd name="connsiteX6" fmla="*/ 547683 w 987422"/>
              <a:gd name="connsiteY6" fmla="*/ 307171 h 345279"/>
              <a:gd name="connsiteX0" fmla="*/ 547683 w 1035842"/>
              <a:gd name="connsiteY0" fmla="*/ 307171 h 345279"/>
              <a:gd name="connsiteX1" fmla="*/ 223837 w 1035842"/>
              <a:gd name="connsiteY1" fmla="*/ 316706 h 345279"/>
              <a:gd name="connsiteX2" fmla="*/ 4762 w 1035842"/>
              <a:gd name="connsiteY2" fmla="*/ 135731 h 345279"/>
              <a:gd name="connsiteX3" fmla="*/ 195262 w 1035842"/>
              <a:gd name="connsiteY3" fmla="*/ 11906 h 345279"/>
              <a:gd name="connsiteX4" fmla="*/ 904873 w 1035842"/>
              <a:gd name="connsiteY4" fmla="*/ 64292 h 345279"/>
              <a:gd name="connsiteX5" fmla="*/ 976310 w 1035842"/>
              <a:gd name="connsiteY5" fmla="*/ 207168 h 345279"/>
              <a:gd name="connsiteX6" fmla="*/ 547683 w 1035842"/>
              <a:gd name="connsiteY6" fmla="*/ 307171 h 345279"/>
              <a:gd name="connsiteX0" fmla="*/ 833434 w 1035048"/>
              <a:gd name="connsiteY0" fmla="*/ 278606 h 340518"/>
              <a:gd name="connsiteX1" fmla="*/ 223837 w 1035048"/>
              <a:gd name="connsiteY1" fmla="*/ 316706 h 340518"/>
              <a:gd name="connsiteX2" fmla="*/ 4762 w 1035048"/>
              <a:gd name="connsiteY2" fmla="*/ 135731 h 340518"/>
              <a:gd name="connsiteX3" fmla="*/ 195262 w 1035048"/>
              <a:gd name="connsiteY3" fmla="*/ 11906 h 340518"/>
              <a:gd name="connsiteX4" fmla="*/ 904873 w 1035048"/>
              <a:gd name="connsiteY4" fmla="*/ 64292 h 340518"/>
              <a:gd name="connsiteX5" fmla="*/ 976310 w 1035048"/>
              <a:gd name="connsiteY5" fmla="*/ 207168 h 340518"/>
              <a:gd name="connsiteX6" fmla="*/ 833434 w 1035048"/>
              <a:gd name="connsiteY6" fmla="*/ 278606 h 340518"/>
              <a:gd name="connsiteX0" fmla="*/ 833434 w 1011235"/>
              <a:gd name="connsiteY0" fmla="*/ 278606 h 340518"/>
              <a:gd name="connsiteX1" fmla="*/ 223837 w 1011235"/>
              <a:gd name="connsiteY1" fmla="*/ 316706 h 340518"/>
              <a:gd name="connsiteX2" fmla="*/ 4762 w 1011235"/>
              <a:gd name="connsiteY2" fmla="*/ 135731 h 340518"/>
              <a:gd name="connsiteX3" fmla="*/ 195262 w 1011235"/>
              <a:gd name="connsiteY3" fmla="*/ 11906 h 340518"/>
              <a:gd name="connsiteX4" fmla="*/ 904873 w 1011235"/>
              <a:gd name="connsiteY4" fmla="*/ 64292 h 340518"/>
              <a:gd name="connsiteX5" fmla="*/ 833434 w 1011235"/>
              <a:gd name="connsiteY5" fmla="*/ 278606 h 340518"/>
              <a:gd name="connsiteX0" fmla="*/ 833434 w 879472"/>
              <a:gd name="connsiteY0" fmla="*/ 323056 h 384968"/>
              <a:gd name="connsiteX1" fmla="*/ 223837 w 879472"/>
              <a:gd name="connsiteY1" fmla="*/ 361156 h 384968"/>
              <a:gd name="connsiteX2" fmla="*/ 4762 w 879472"/>
              <a:gd name="connsiteY2" fmla="*/ 180181 h 384968"/>
              <a:gd name="connsiteX3" fmla="*/ 195262 w 879472"/>
              <a:gd name="connsiteY3" fmla="*/ 56356 h 384968"/>
              <a:gd name="connsiteX4" fmla="*/ 500067 w 879472"/>
              <a:gd name="connsiteY4" fmla="*/ 44450 h 384968"/>
              <a:gd name="connsiteX5" fmla="*/ 833434 w 879472"/>
              <a:gd name="connsiteY5" fmla="*/ 323056 h 384968"/>
              <a:gd name="connsiteX0" fmla="*/ 842165 w 888203"/>
              <a:gd name="connsiteY0" fmla="*/ 372666 h 434578"/>
              <a:gd name="connsiteX1" fmla="*/ 232568 w 888203"/>
              <a:gd name="connsiteY1" fmla="*/ 410766 h 434578"/>
              <a:gd name="connsiteX2" fmla="*/ 13493 w 888203"/>
              <a:gd name="connsiteY2" fmla="*/ 229791 h 434578"/>
              <a:gd name="connsiteX3" fmla="*/ 151608 w 888203"/>
              <a:gd name="connsiteY3" fmla="*/ 22622 h 434578"/>
              <a:gd name="connsiteX4" fmla="*/ 508798 w 888203"/>
              <a:gd name="connsiteY4" fmla="*/ 94060 h 434578"/>
              <a:gd name="connsiteX5" fmla="*/ 842165 w 888203"/>
              <a:gd name="connsiteY5" fmla="*/ 372666 h 434578"/>
              <a:gd name="connsiteX0" fmla="*/ 842165 w 864391"/>
              <a:gd name="connsiteY0" fmla="*/ 372666 h 434578"/>
              <a:gd name="connsiteX1" fmla="*/ 232568 w 864391"/>
              <a:gd name="connsiteY1" fmla="*/ 410766 h 434578"/>
              <a:gd name="connsiteX2" fmla="*/ 13493 w 864391"/>
              <a:gd name="connsiteY2" fmla="*/ 229791 h 434578"/>
              <a:gd name="connsiteX3" fmla="*/ 151608 w 864391"/>
              <a:gd name="connsiteY3" fmla="*/ 22622 h 434578"/>
              <a:gd name="connsiteX4" fmla="*/ 365923 w 864391"/>
              <a:gd name="connsiteY4" fmla="*/ 94060 h 434578"/>
              <a:gd name="connsiteX5" fmla="*/ 842165 w 864391"/>
              <a:gd name="connsiteY5" fmla="*/ 372666 h 434578"/>
              <a:gd name="connsiteX0" fmla="*/ 840578 w 864391"/>
              <a:gd name="connsiteY0" fmla="*/ 372666 h 408385"/>
              <a:gd name="connsiteX1" fmla="*/ 221460 w 864391"/>
              <a:gd name="connsiteY1" fmla="*/ 308374 h 408385"/>
              <a:gd name="connsiteX2" fmla="*/ 11906 w 864391"/>
              <a:gd name="connsiteY2" fmla="*/ 229791 h 408385"/>
              <a:gd name="connsiteX3" fmla="*/ 150021 w 864391"/>
              <a:gd name="connsiteY3" fmla="*/ 22622 h 408385"/>
              <a:gd name="connsiteX4" fmla="*/ 364336 w 864391"/>
              <a:gd name="connsiteY4" fmla="*/ 94060 h 408385"/>
              <a:gd name="connsiteX5" fmla="*/ 840578 w 864391"/>
              <a:gd name="connsiteY5" fmla="*/ 372666 h 408385"/>
              <a:gd name="connsiteX0" fmla="*/ 364336 w 376242"/>
              <a:gd name="connsiteY0" fmla="*/ 94060 h 330996"/>
              <a:gd name="connsiteX1" fmla="*/ 221460 w 376242"/>
              <a:gd name="connsiteY1" fmla="*/ 308374 h 330996"/>
              <a:gd name="connsiteX2" fmla="*/ 11906 w 376242"/>
              <a:gd name="connsiteY2" fmla="*/ 229791 h 330996"/>
              <a:gd name="connsiteX3" fmla="*/ 150021 w 376242"/>
              <a:gd name="connsiteY3" fmla="*/ 22622 h 330996"/>
              <a:gd name="connsiteX4" fmla="*/ 364336 w 376242"/>
              <a:gd name="connsiteY4" fmla="*/ 94060 h 330996"/>
              <a:gd name="connsiteX0" fmla="*/ 714380 w 726286"/>
              <a:gd name="connsiteY0" fmla="*/ 75208 h 338536"/>
              <a:gd name="connsiteX1" fmla="*/ 221460 w 726286"/>
              <a:gd name="connsiteY1" fmla="*/ 312144 h 338536"/>
              <a:gd name="connsiteX2" fmla="*/ 11906 w 726286"/>
              <a:gd name="connsiteY2" fmla="*/ 233561 h 338536"/>
              <a:gd name="connsiteX3" fmla="*/ 150021 w 726286"/>
              <a:gd name="connsiteY3" fmla="*/ 26392 h 338536"/>
              <a:gd name="connsiteX4" fmla="*/ 714380 w 726286"/>
              <a:gd name="connsiteY4" fmla="*/ 75208 h 338536"/>
              <a:gd name="connsiteX0" fmla="*/ 784627 w 866780"/>
              <a:gd name="connsiteY0" fmla="*/ 75208 h 315914"/>
              <a:gd name="connsiteX1" fmla="*/ 713189 w 866780"/>
              <a:gd name="connsiteY1" fmla="*/ 289522 h 315914"/>
              <a:gd name="connsiteX2" fmla="*/ 82153 w 866780"/>
              <a:gd name="connsiteY2" fmla="*/ 233561 h 315914"/>
              <a:gd name="connsiteX3" fmla="*/ 220268 w 866780"/>
              <a:gd name="connsiteY3" fmla="*/ 26392 h 315914"/>
              <a:gd name="connsiteX4" fmla="*/ 784627 w 866780"/>
              <a:gd name="connsiteY4" fmla="*/ 75208 h 315914"/>
              <a:gd name="connsiteX0" fmla="*/ 659610 w 741763"/>
              <a:gd name="connsiteY0" fmla="*/ 84535 h 342704"/>
              <a:gd name="connsiteX1" fmla="*/ 588172 w 741763"/>
              <a:gd name="connsiteY1" fmla="*/ 298849 h 342704"/>
              <a:gd name="connsiteX2" fmla="*/ 88106 w 741763"/>
              <a:gd name="connsiteY2" fmla="*/ 298849 h 342704"/>
              <a:gd name="connsiteX3" fmla="*/ 95251 w 741763"/>
              <a:gd name="connsiteY3" fmla="*/ 35719 h 342704"/>
              <a:gd name="connsiteX4" fmla="*/ 659610 w 741763"/>
              <a:gd name="connsiteY4" fmla="*/ 84535 h 342704"/>
              <a:gd name="connsiteX0" fmla="*/ 651935 w 734088"/>
              <a:gd name="connsiteY0" fmla="*/ 77408 h 320314"/>
              <a:gd name="connsiteX1" fmla="*/ 580497 w 734088"/>
              <a:gd name="connsiteY1" fmla="*/ 291722 h 320314"/>
              <a:gd name="connsiteX2" fmla="*/ 126479 w 734088"/>
              <a:gd name="connsiteY2" fmla="*/ 248962 h 320314"/>
              <a:gd name="connsiteX3" fmla="*/ 87576 w 734088"/>
              <a:gd name="connsiteY3" fmla="*/ 28592 h 320314"/>
              <a:gd name="connsiteX4" fmla="*/ 651935 w 734088"/>
              <a:gd name="connsiteY4" fmla="*/ 77408 h 32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88" h="320314">
                <a:moveTo>
                  <a:pt x="651935" y="77408"/>
                </a:moveTo>
                <a:cubicBezTo>
                  <a:pt x="734088" y="121263"/>
                  <a:pt x="668073" y="263130"/>
                  <a:pt x="580497" y="291722"/>
                </a:cubicBezTo>
                <a:cubicBezTo>
                  <a:pt x="492921" y="320314"/>
                  <a:pt x="208632" y="292817"/>
                  <a:pt x="126479" y="248962"/>
                </a:cubicBezTo>
                <a:cubicBezTo>
                  <a:pt x="44326" y="205107"/>
                  <a:pt x="0" y="57184"/>
                  <a:pt x="87576" y="28592"/>
                </a:cubicBezTo>
                <a:cubicBezTo>
                  <a:pt x="175152" y="0"/>
                  <a:pt x="569782" y="33553"/>
                  <a:pt x="651935" y="7740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/>
          <p:cNvSpPr/>
          <p:nvPr/>
        </p:nvSpPr>
        <p:spPr>
          <a:xfrm>
            <a:off x="6665275" y="3604970"/>
            <a:ext cx="1214843" cy="382644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  <a:gd name="connsiteX0" fmla="*/ 547683 w 987422"/>
              <a:gd name="connsiteY0" fmla="*/ 307171 h 345279"/>
              <a:gd name="connsiteX1" fmla="*/ 223837 w 987422"/>
              <a:gd name="connsiteY1" fmla="*/ 316706 h 345279"/>
              <a:gd name="connsiteX2" fmla="*/ 4762 w 987422"/>
              <a:gd name="connsiteY2" fmla="*/ 135731 h 345279"/>
              <a:gd name="connsiteX3" fmla="*/ 195262 w 987422"/>
              <a:gd name="connsiteY3" fmla="*/ 11906 h 345279"/>
              <a:gd name="connsiteX4" fmla="*/ 904873 w 987422"/>
              <a:gd name="connsiteY4" fmla="*/ 64292 h 345279"/>
              <a:gd name="connsiteX5" fmla="*/ 690559 w 987422"/>
              <a:gd name="connsiteY5" fmla="*/ 164295 h 345279"/>
              <a:gd name="connsiteX6" fmla="*/ 547683 w 987422"/>
              <a:gd name="connsiteY6" fmla="*/ 307171 h 345279"/>
              <a:gd name="connsiteX0" fmla="*/ 547683 w 1035842"/>
              <a:gd name="connsiteY0" fmla="*/ 307171 h 345279"/>
              <a:gd name="connsiteX1" fmla="*/ 223837 w 1035842"/>
              <a:gd name="connsiteY1" fmla="*/ 316706 h 345279"/>
              <a:gd name="connsiteX2" fmla="*/ 4762 w 1035842"/>
              <a:gd name="connsiteY2" fmla="*/ 135731 h 345279"/>
              <a:gd name="connsiteX3" fmla="*/ 195262 w 1035842"/>
              <a:gd name="connsiteY3" fmla="*/ 11906 h 345279"/>
              <a:gd name="connsiteX4" fmla="*/ 904873 w 1035842"/>
              <a:gd name="connsiteY4" fmla="*/ 64292 h 345279"/>
              <a:gd name="connsiteX5" fmla="*/ 976310 w 1035842"/>
              <a:gd name="connsiteY5" fmla="*/ 207168 h 345279"/>
              <a:gd name="connsiteX6" fmla="*/ 547683 w 1035842"/>
              <a:gd name="connsiteY6" fmla="*/ 307171 h 345279"/>
              <a:gd name="connsiteX0" fmla="*/ 833434 w 1035048"/>
              <a:gd name="connsiteY0" fmla="*/ 278606 h 340518"/>
              <a:gd name="connsiteX1" fmla="*/ 223837 w 1035048"/>
              <a:gd name="connsiteY1" fmla="*/ 316706 h 340518"/>
              <a:gd name="connsiteX2" fmla="*/ 4762 w 1035048"/>
              <a:gd name="connsiteY2" fmla="*/ 135731 h 340518"/>
              <a:gd name="connsiteX3" fmla="*/ 195262 w 1035048"/>
              <a:gd name="connsiteY3" fmla="*/ 11906 h 340518"/>
              <a:gd name="connsiteX4" fmla="*/ 904873 w 1035048"/>
              <a:gd name="connsiteY4" fmla="*/ 64292 h 340518"/>
              <a:gd name="connsiteX5" fmla="*/ 976310 w 1035048"/>
              <a:gd name="connsiteY5" fmla="*/ 207168 h 340518"/>
              <a:gd name="connsiteX6" fmla="*/ 833434 w 1035048"/>
              <a:gd name="connsiteY6" fmla="*/ 278606 h 340518"/>
              <a:gd name="connsiteX0" fmla="*/ 833434 w 1011235"/>
              <a:gd name="connsiteY0" fmla="*/ 278606 h 340518"/>
              <a:gd name="connsiteX1" fmla="*/ 223837 w 1011235"/>
              <a:gd name="connsiteY1" fmla="*/ 316706 h 340518"/>
              <a:gd name="connsiteX2" fmla="*/ 4762 w 1011235"/>
              <a:gd name="connsiteY2" fmla="*/ 135731 h 340518"/>
              <a:gd name="connsiteX3" fmla="*/ 195262 w 1011235"/>
              <a:gd name="connsiteY3" fmla="*/ 11906 h 340518"/>
              <a:gd name="connsiteX4" fmla="*/ 904873 w 1011235"/>
              <a:gd name="connsiteY4" fmla="*/ 64292 h 340518"/>
              <a:gd name="connsiteX5" fmla="*/ 833434 w 1011235"/>
              <a:gd name="connsiteY5" fmla="*/ 278606 h 340518"/>
              <a:gd name="connsiteX0" fmla="*/ 833434 w 879472"/>
              <a:gd name="connsiteY0" fmla="*/ 323056 h 384968"/>
              <a:gd name="connsiteX1" fmla="*/ 223837 w 879472"/>
              <a:gd name="connsiteY1" fmla="*/ 361156 h 384968"/>
              <a:gd name="connsiteX2" fmla="*/ 4762 w 879472"/>
              <a:gd name="connsiteY2" fmla="*/ 180181 h 384968"/>
              <a:gd name="connsiteX3" fmla="*/ 195262 w 879472"/>
              <a:gd name="connsiteY3" fmla="*/ 56356 h 384968"/>
              <a:gd name="connsiteX4" fmla="*/ 500067 w 879472"/>
              <a:gd name="connsiteY4" fmla="*/ 44450 h 384968"/>
              <a:gd name="connsiteX5" fmla="*/ 833434 w 879472"/>
              <a:gd name="connsiteY5" fmla="*/ 323056 h 384968"/>
              <a:gd name="connsiteX0" fmla="*/ 842165 w 888203"/>
              <a:gd name="connsiteY0" fmla="*/ 372666 h 434578"/>
              <a:gd name="connsiteX1" fmla="*/ 232568 w 888203"/>
              <a:gd name="connsiteY1" fmla="*/ 410766 h 434578"/>
              <a:gd name="connsiteX2" fmla="*/ 13493 w 888203"/>
              <a:gd name="connsiteY2" fmla="*/ 229791 h 434578"/>
              <a:gd name="connsiteX3" fmla="*/ 151608 w 888203"/>
              <a:gd name="connsiteY3" fmla="*/ 22622 h 434578"/>
              <a:gd name="connsiteX4" fmla="*/ 508798 w 888203"/>
              <a:gd name="connsiteY4" fmla="*/ 94060 h 434578"/>
              <a:gd name="connsiteX5" fmla="*/ 842165 w 888203"/>
              <a:gd name="connsiteY5" fmla="*/ 372666 h 434578"/>
              <a:gd name="connsiteX0" fmla="*/ 842165 w 864391"/>
              <a:gd name="connsiteY0" fmla="*/ 372666 h 434578"/>
              <a:gd name="connsiteX1" fmla="*/ 232568 w 864391"/>
              <a:gd name="connsiteY1" fmla="*/ 410766 h 434578"/>
              <a:gd name="connsiteX2" fmla="*/ 13493 w 864391"/>
              <a:gd name="connsiteY2" fmla="*/ 229791 h 434578"/>
              <a:gd name="connsiteX3" fmla="*/ 151608 w 864391"/>
              <a:gd name="connsiteY3" fmla="*/ 22622 h 434578"/>
              <a:gd name="connsiteX4" fmla="*/ 365923 w 864391"/>
              <a:gd name="connsiteY4" fmla="*/ 94060 h 434578"/>
              <a:gd name="connsiteX5" fmla="*/ 842165 w 864391"/>
              <a:gd name="connsiteY5" fmla="*/ 372666 h 434578"/>
              <a:gd name="connsiteX0" fmla="*/ 840578 w 864391"/>
              <a:gd name="connsiteY0" fmla="*/ 372666 h 408385"/>
              <a:gd name="connsiteX1" fmla="*/ 221460 w 864391"/>
              <a:gd name="connsiteY1" fmla="*/ 308374 h 408385"/>
              <a:gd name="connsiteX2" fmla="*/ 11906 w 864391"/>
              <a:gd name="connsiteY2" fmla="*/ 229791 h 408385"/>
              <a:gd name="connsiteX3" fmla="*/ 150021 w 864391"/>
              <a:gd name="connsiteY3" fmla="*/ 22622 h 408385"/>
              <a:gd name="connsiteX4" fmla="*/ 364336 w 864391"/>
              <a:gd name="connsiteY4" fmla="*/ 94060 h 408385"/>
              <a:gd name="connsiteX5" fmla="*/ 840578 w 864391"/>
              <a:gd name="connsiteY5" fmla="*/ 372666 h 408385"/>
              <a:gd name="connsiteX0" fmla="*/ 364336 w 376242"/>
              <a:gd name="connsiteY0" fmla="*/ 94060 h 330996"/>
              <a:gd name="connsiteX1" fmla="*/ 221460 w 376242"/>
              <a:gd name="connsiteY1" fmla="*/ 308374 h 330996"/>
              <a:gd name="connsiteX2" fmla="*/ 11906 w 376242"/>
              <a:gd name="connsiteY2" fmla="*/ 229791 h 330996"/>
              <a:gd name="connsiteX3" fmla="*/ 150021 w 376242"/>
              <a:gd name="connsiteY3" fmla="*/ 22622 h 330996"/>
              <a:gd name="connsiteX4" fmla="*/ 364336 w 376242"/>
              <a:gd name="connsiteY4" fmla="*/ 94060 h 330996"/>
              <a:gd name="connsiteX0" fmla="*/ 714380 w 726286"/>
              <a:gd name="connsiteY0" fmla="*/ 75208 h 338536"/>
              <a:gd name="connsiteX1" fmla="*/ 221460 w 726286"/>
              <a:gd name="connsiteY1" fmla="*/ 312144 h 338536"/>
              <a:gd name="connsiteX2" fmla="*/ 11906 w 726286"/>
              <a:gd name="connsiteY2" fmla="*/ 233561 h 338536"/>
              <a:gd name="connsiteX3" fmla="*/ 150021 w 726286"/>
              <a:gd name="connsiteY3" fmla="*/ 26392 h 338536"/>
              <a:gd name="connsiteX4" fmla="*/ 714380 w 726286"/>
              <a:gd name="connsiteY4" fmla="*/ 75208 h 338536"/>
              <a:gd name="connsiteX0" fmla="*/ 784627 w 866780"/>
              <a:gd name="connsiteY0" fmla="*/ 75208 h 315914"/>
              <a:gd name="connsiteX1" fmla="*/ 713189 w 866780"/>
              <a:gd name="connsiteY1" fmla="*/ 289522 h 315914"/>
              <a:gd name="connsiteX2" fmla="*/ 82153 w 866780"/>
              <a:gd name="connsiteY2" fmla="*/ 233561 h 315914"/>
              <a:gd name="connsiteX3" fmla="*/ 220268 w 866780"/>
              <a:gd name="connsiteY3" fmla="*/ 26392 h 315914"/>
              <a:gd name="connsiteX4" fmla="*/ 784627 w 866780"/>
              <a:gd name="connsiteY4" fmla="*/ 75208 h 315914"/>
              <a:gd name="connsiteX0" fmla="*/ 659610 w 741763"/>
              <a:gd name="connsiteY0" fmla="*/ 84535 h 342704"/>
              <a:gd name="connsiteX1" fmla="*/ 588172 w 741763"/>
              <a:gd name="connsiteY1" fmla="*/ 298849 h 342704"/>
              <a:gd name="connsiteX2" fmla="*/ 88106 w 741763"/>
              <a:gd name="connsiteY2" fmla="*/ 298849 h 342704"/>
              <a:gd name="connsiteX3" fmla="*/ 95251 w 741763"/>
              <a:gd name="connsiteY3" fmla="*/ 35719 h 342704"/>
              <a:gd name="connsiteX4" fmla="*/ 659610 w 741763"/>
              <a:gd name="connsiteY4" fmla="*/ 84535 h 342704"/>
              <a:gd name="connsiteX0" fmla="*/ 1056885 w 1139038"/>
              <a:gd name="connsiteY0" fmla="*/ 55333 h 348544"/>
              <a:gd name="connsiteX1" fmla="*/ 644925 w 1139038"/>
              <a:gd name="connsiteY1" fmla="*/ 304689 h 348544"/>
              <a:gd name="connsiteX2" fmla="*/ 144859 w 1139038"/>
              <a:gd name="connsiteY2" fmla="*/ 304689 h 348544"/>
              <a:gd name="connsiteX3" fmla="*/ 152004 w 1139038"/>
              <a:gd name="connsiteY3" fmla="*/ 41559 h 348544"/>
              <a:gd name="connsiteX4" fmla="*/ 1056885 w 1139038"/>
              <a:gd name="connsiteY4" fmla="*/ 55333 h 348544"/>
              <a:gd name="connsiteX0" fmla="*/ 1062839 w 1214843"/>
              <a:gd name="connsiteY0" fmla="*/ 55333 h 382644"/>
              <a:gd name="connsiteX1" fmla="*/ 1062839 w 1214843"/>
              <a:gd name="connsiteY1" fmla="*/ 341085 h 382644"/>
              <a:gd name="connsiteX2" fmla="*/ 150813 w 1214843"/>
              <a:gd name="connsiteY2" fmla="*/ 304689 h 382644"/>
              <a:gd name="connsiteX3" fmla="*/ 157958 w 1214843"/>
              <a:gd name="connsiteY3" fmla="*/ 41559 h 382644"/>
              <a:gd name="connsiteX4" fmla="*/ 1062839 w 1214843"/>
              <a:gd name="connsiteY4" fmla="*/ 55333 h 38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843" h="382644">
                <a:moveTo>
                  <a:pt x="1062839" y="55333"/>
                </a:moveTo>
                <a:cubicBezTo>
                  <a:pt x="1213652" y="105254"/>
                  <a:pt x="1214843" y="299526"/>
                  <a:pt x="1062839" y="341085"/>
                </a:cubicBezTo>
                <a:cubicBezTo>
                  <a:pt x="910835" y="382644"/>
                  <a:pt x="301626" y="354610"/>
                  <a:pt x="150813" y="304689"/>
                </a:cubicBezTo>
                <a:cubicBezTo>
                  <a:pt x="0" y="254768"/>
                  <a:pt x="5954" y="83118"/>
                  <a:pt x="157958" y="41559"/>
                </a:cubicBezTo>
                <a:cubicBezTo>
                  <a:pt x="309962" y="0"/>
                  <a:pt x="912026" y="5412"/>
                  <a:pt x="1062839" y="5533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/>
          <p:cNvSpPr/>
          <p:nvPr/>
        </p:nvSpPr>
        <p:spPr>
          <a:xfrm>
            <a:off x="3782356" y="2861388"/>
            <a:ext cx="741763" cy="342704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  <a:gd name="connsiteX0" fmla="*/ 547683 w 987422"/>
              <a:gd name="connsiteY0" fmla="*/ 307171 h 345279"/>
              <a:gd name="connsiteX1" fmla="*/ 223837 w 987422"/>
              <a:gd name="connsiteY1" fmla="*/ 316706 h 345279"/>
              <a:gd name="connsiteX2" fmla="*/ 4762 w 987422"/>
              <a:gd name="connsiteY2" fmla="*/ 135731 h 345279"/>
              <a:gd name="connsiteX3" fmla="*/ 195262 w 987422"/>
              <a:gd name="connsiteY3" fmla="*/ 11906 h 345279"/>
              <a:gd name="connsiteX4" fmla="*/ 904873 w 987422"/>
              <a:gd name="connsiteY4" fmla="*/ 64292 h 345279"/>
              <a:gd name="connsiteX5" fmla="*/ 690559 w 987422"/>
              <a:gd name="connsiteY5" fmla="*/ 164295 h 345279"/>
              <a:gd name="connsiteX6" fmla="*/ 547683 w 987422"/>
              <a:gd name="connsiteY6" fmla="*/ 307171 h 345279"/>
              <a:gd name="connsiteX0" fmla="*/ 547683 w 1035842"/>
              <a:gd name="connsiteY0" fmla="*/ 307171 h 345279"/>
              <a:gd name="connsiteX1" fmla="*/ 223837 w 1035842"/>
              <a:gd name="connsiteY1" fmla="*/ 316706 h 345279"/>
              <a:gd name="connsiteX2" fmla="*/ 4762 w 1035842"/>
              <a:gd name="connsiteY2" fmla="*/ 135731 h 345279"/>
              <a:gd name="connsiteX3" fmla="*/ 195262 w 1035842"/>
              <a:gd name="connsiteY3" fmla="*/ 11906 h 345279"/>
              <a:gd name="connsiteX4" fmla="*/ 904873 w 1035842"/>
              <a:gd name="connsiteY4" fmla="*/ 64292 h 345279"/>
              <a:gd name="connsiteX5" fmla="*/ 976310 w 1035842"/>
              <a:gd name="connsiteY5" fmla="*/ 207168 h 345279"/>
              <a:gd name="connsiteX6" fmla="*/ 547683 w 1035842"/>
              <a:gd name="connsiteY6" fmla="*/ 307171 h 345279"/>
              <a:gd name="connsiteX0" fmla="*/ 833434 w 1035048"/>
              <a:gd name="connsiteY0" fmla="*/ 278606 h 340518"/>
              <a:gd name="connsiteX1" fmla="*/ 223837 w 1035048"/>
              <a:gd name="connsiteY1" fmla="*/ 316706 h 340518"/>
              <a:gd name="connsiteX2" fmla="*/ 4762 w 1035048"/>
              <a:gd name="connsiteY2" fmla="*/ 135731 h 340518"/>
              <a:gd name="connsiteX3" fmla="*/ 195262 w 1035048"/>
              <a:gd name="connsiteY3" fmla="*/ 11906 h 340518"/>
              <a:gd name="connsiteX4" fmla="*/ 904873 w 1035048"/>
              <a:gd name="connsiteY4" fmla="*/ 64292 h 340518"/>
              <a:gd name="connsiteX5" fmla="*/ 976310 w 1035048"/>
              <a:gd name="connsiteY5" fmla="*/ 207168 h 340518"/>
              <a:gd name="connsiteX6" fmla="*/ 833434 w 1035048"/>
              <a:gd name="connsiteY6" fmla="*/ 278606 h 340518"/>
              <a:gd name="connsiteX0" fmla="*/ 833434 w 1011235"/>
              <a:gd name="connsiteY0" fmla="*/ 278606 h 340518"/>
              <a:gd name="connsiteX1" fmla="*/ 223837 w 1011235"/>
              <a:gd name="connsiteY1" fmla="*/ 316706 h 340518"/>
              <a:gd name="connsiteX2" fmla="*/ 4762 w 1011235"/>
              <a:gd name="connsiteY2" fmla="*/ 135731 h 340518"/>
              <a:gd name="connsiteX3" fmla="*/ 195262 w 1011235"/>
              <a:gd name="connsiteY3" fmla="*/ 11906 h 340518"/>
              <a:gd name="connsiteX4" fmla="*/ 904873 w 1011235"/>
              <a:gd name="connsiteY4" fmla="*/ 64292 h 340518"/>
              <a:gd name="connsiteX5" fmla="*/ 833434 w 1011235"/>
              <a:gd name="connsiteY5" fmla="*/ 278606 h 340518"/>
              <a:gd name="connsiteX0" fmla="*/ 833434 w 879472"/>
              <a:gd name="connsiteY0" fmla="*/ 323056 h 384968"/>
              <a:gd name="connsiteX1" fmla="*/ 223837 w 879472"/>
              <a:gd name="connsiteY1" fmla="*/ 361156 h 384968"/>
              <a:gd name="connsiteX2" fmla="*/ 4762 w 879472"/>
              <a:gd name="connsiteY2" fmla="*/ 180181 h 384968"/>
              <a:gd name="connsiteX3" fmla="*/ 195262 w 879472"/>
              <a:gd name="connsiteY3" fmla="*/ 56356 h 384968"/>
              <a:gd name="connsiteX4" fmla="*/ 500067 w 879472"/>
              <a:gd name="connsiteY4" fmla="*/ 44450 h 384968"/>
              <a:gd name="connsiteX5" fmla="*/ 833434 w 879472"/>
              <a:gd name="connsiteY5" fmla="*/ 323056 h 384968"/>
              <a:gd name="connsiteX0" fmla="*/ 842165 w 888203"/>
              <a:gd name="connsiteY0" fmla="*/ 372666 h 434578"/>
              <a:gd name="connsiteX1" fmla="*/ 232568 w 888203"/>
              <a:gd name="connsiteY1" fmla="*/ 410766 h 434578"/>
              <a:gd name="connsiteX2" fmla="*/ 13493 w 888203"/>
              <a:gd name="connsiteY2" fmla="*/ 229791 h 434578"/>
              <a:gd name="connsiteX3" fmla="*/ 151608 w 888203"/>
              <a:gd name="connsiteY3" fmla="*/ 22622 h 434578"/>
              <a:gd name="connsiteX4" fmla="*/ 508798 w 888203"/>
              <a:gd name="connsiteY4" fmla="*/ 94060 h 434578"/>
              <a:gd name="connsiteX5" fmla="*/ 842165 w 888203"/>
              <a:gd name="connsiteY5" fmla="*/ 372666 h 434578"/>
              <a:gd name="connsiteX0" fmla="*/ 842165 w 864391"/>
              <a:gd name="connsiteY0" fmla="*/ 372666 h 434578"/>
              <a:gd name="connsiteX1" fmla="*/ 232568 w 864391"/>
              <a:gd name="connsiteY1" fmla="*/ 410766 h 434578"/>
              <a:gd name="connsiteX2" fmla="*/ 13493 w 864391"/>
              <a:gd name="connsiteY2" fmla="*/ 229791 h 434578"/>
              <a:gd name="connsiteX3" fmla="*/ 151608 w 864391"/>
              <a:gd name="connsiteY3" fmla="*/ 22622 h 434578"/>
              <a:gd name="connsiteX4" fmla="*/ 365923 w 864391"/>
              <a:gd name="connsiteY4" fmla="*/ 94060 h 434578"/>
              <a:gd name="connsiteX5" fmla="*/ 842165 w 864391"/>
              <a:gd name="connsiteY5" fmla="*/ 372666 h 434578"/>
              <a:gd name="connsiteX0" fmla="*/ 840578 w 864391"/>
              <a:gd name="connsiteY0" fmla="*/ 372666 h 408385"/>
              <a:gd name="connsiteX1" fmla="*/ 221460 w 864391"/>
              <a:gd name="connsiteY1" fmla="*/ 308374 h 408385"/>
              <a:gd name="connsiteX2" fmla="*/ 11906 w 864391"/>
              <a:gd name="connsiteY2" fmla="*/ 229791 h 408385"/>
              <a:gd name="connsiteX3" fmla="*/ 150021 w 864391"/>
              <a:gd name="connsiteY3" fmla="*/ 22622 h 408385"/>
              <a:gd name="connsiteX4" fmla="*/ 364336 w 864391"/>
              <a:gd name="connsiteY4" fmla="*/ 94060 h 408385"/>
              <a:gd name="connsiteX5" fmla="*/ 840578 w 864391"/>
              <a:gd name="connsiteY5" fmla="*/ 372666 h 408385"/>
              <a:gd name="connsiteX0" fmla="*/ 364336 w 376242"/>
              <a:gd name="connsiteY0" fmla="*/ 94060 h 330996"/>
              <a:gd name="connsiteX1" fmla="*/ 221460 w 376242"/>
              <a:gd name="connsiteY1" fmla="*/ 308374 h 330996"/>
              <a:gd name="connsiteX2" fmla="*/ 11906 w 376242"/>
              <a:gd name="connsiteY2" fmla="*/ 229791 h 330996"/>
              <a:gd name="connsiteX3" fmla="*/ 150021 w 376242"/>
              <a:gd name="connsiteY3" fmla="*/ 22622 h 330996"/>
              <a:gd name="connsiteX4" fmla="*/ 364336 w 376242"/>
              <a:gd name="connsiteY4" fmla="*/ 94060 h 330996"/>
              <a:gd name="connsiteX0" fmla="*/ 714380 w 726286"/>
              <a:gd name="connsiteY0" fmla="*/ 75208 h 338536"/>
              <a:gd name="connsiteX1" fmla="*/ 221460 w 726286"/>
              <a:gd name="connsiteY1" fmla="*/ 312144 h 338536"/>
              <a:gd name="connsiteX2" fmla="*/ 11906 w 726286"/>
              <a:gd name="connsiteY2" fmla="*/ 233561 h 338536"/>
              <a:gd name="connsiteX3" fmla="*/ 150021 w 726286"/>
              <a:gd name="connsiteY3" fmla="*/ 26392 h 338536"/>
              <a:gd name="connsiteX4" fmla="*/ 714380 w 726286"/>
              <a:gd name="connsiteY4" fmla="*/ 75208 h 338536"/>
              <a:gd name="connsiteX0" fmla="*/ 784627 w 866780"/>
              <a:gd name="connsiteY0" fmla="*/ 75208 h 315914"/>
              <a:gd name="connsiteX1" fmla="*/ 713189 w 866780"/>
              <a:gd name="connsiteY1" fmla="*/ 289522 h 315914"/>
              <a:gd name="connsiteX2" fmla="*/ 82153 w 866780"/>
              <a:gd name="connsiteY2" fmla="*/ 233561 h 315914"/>
              <a:gd name="connsiteX3" fmla="*/ 220268 w 866780"/>
              <a:gd name="connsiteY3" fmla="*/ 26392 h 315914"/>
              <a:gd name="connsiteX4" fmla="*/ 784627 w 866780"/>
              <a:gd name="connsiteY4" fmla="*/ 75208 h 315914"/>
              <a:gd name="connsiteX0" fmla="*/ 659610 w 741763"/>
              <a:gd name="connsiteY0" fmla="*/ 84535 h 342704"/>
              <a:gd name="connsiteX1" fmla="*/ 588172 w 741763"/>
              <a:gd name="connsiteY1" fmla="*/ 298849 h 342704"/>
              <a:gd name="connsiteX2" fmla="*/ 88106 w 741763"/>
              <a:gd name="connsiteY2" fmla="*/ 298849 h 342704"/>
              <a:gd name="connsiteX3" fmla="*/ 95251 w 741763"/>
              <a:gd name="connsiteY3" fmla="*/ 35719 h 342704"/>
              <a:gd name="connsiteX4" fmla="*/ 659610 w 741763"/>
              <a:gd name="connsiteY4" fmla="*/ 84535 h 3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763" h="342704">
                <a:moveTo>
                  <a:pt x="659610" y="84535"/>
                </a:moveTo>
                <a:cubicBezTo>
                  <a:pt x="741763" y="128390"/>
                  <a:pt x="683423" y="263130"/>
                  <a:pt x="588172" y="298849"/>
                </a:cubicBezTo>
                <a:cubicBezTo>
                  <a:pt x="492921" y="334568"/>
                  <a:pt x="170259" y="342704"/>
                  <a:pt x="88106" y="298849"/>
                </a:cubicBezTo>
                <a:cubicBezTo>
                  <a:pt x="5953" y="254994"/>
                  <a:pt x="0" y="71438"/>
                  <a:pt x="95251" y="35719"/>
                </a:cubicBezTo>
                <a:cubicBezTo>
                  <a:pt x="190502" y="0"/>
                  <a:pt x="577457" y="40680"/>
                  <a:pt x="659610" y="845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/>
          <p:cNvSpPr/>
          <p:nvPr/>
        </p:nvSpPr>
        <p:spPr>
          <a:xfrm>
            <a:off x="6895861" y="3138037"/>
            <a:ext cx="676280" cy="293689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  <a:gd name="connsiteX0" fmla="*/ 547683 w 987422"/>
              <a:gd name="connsiteY0" fmla="*/ 307171 h 345279"/>
              <a:gd name="connsiteX1" fmla="*/ 223837 w 987422"/>
              <a:gd name="connsiteY1" fmla="*/ 316706 h 345279"/>
              <a:gd name="connsiteX2" fmla="*/ 4762 w 987422"/>
              <a:gd name="connsiteY2" fmla="*/ 135731 h 345279"/>
              <a:gd name="connsiteX3" fmla="*/ 195262 w 987422"/>
              <a:gd name="connsiteY3" fmla="*/ 11906 h 345279"/>
              <a:gd name="connsiteX4" fmla="*/ 904873 w 987422"/>
              <a:gd name="connsiteY4" fmla="*/ 64292 h 345279"/>
              <a:gd name="connsiteX5" fmla="*/ 690559 w 987422"/>
              <a:gd name="connsiteY5" fmla="*/ 164295 h 345279"/>
              <a:gd name="connsiteX6" fmla="*/ 547683 w 987422"/>
              <a:gd name="connsiteY6" fmla="*/ 307171 h 345279"/>
              <a:gd name="connsiteX0" fmla="*/ 547683 w 1035842"/>
              <a:gd name="connsiteY0" fmla="*/ 307171 h 345279"/>
              <a:gd name="connsiteX1" fmla="*/ 223837 w 1035842"/>
              <a:gd name="connsiteY1" fmla="*/ 316706 h 345279"/>
              <a:gd name="connsiteX2" fmla="*/ 4762 w 1035842"/>
              <a:gd name="connsiteY2" fmla="*/ 135731 h 345279"/>
              <a:gd name="connsiteX3" fmla="*/ 195262 w 1035842"/>
              <a:gd name="connsiteY3" fmla="*/ 11906 h 345279"/>
              <a:gd name="connsiteX4" fmla="*/ 904873 w 1035842"/>
              <a:gd name="connsiteY4" fmla="*/ 64292 h 345279"/>
              <a:gd name="connsiteX5" fmla="*/ 976310 w 1035842"/>
              <a:gd name="connsiteY5" fmla="*/ 207168 h 345279"/>
              <a:gd name="connsiteX6" fmla="*/ 547683 w 1035842"/>
              <a:gd name="connsiteY6" fmla="*/ 307171 h 345279"/>
              <a:gd name="connsiteX0" fmla="*/ 833434 w 1035048"/>
              <a:gd name="connsiteY0" fmla="*/ 278606 h 340518"/>
              <a:gd name="connsiteX1" fmla="*/ 223837 w 1035048"/>
              <a:gd name="connsiteY1" fmla="*/ 316706 h 340518"/>
              <a:gd name="connsiteX2" fmla="*/ 4762 w 1035048"/>
              <a:gd name="connsiteY2" fmla="*/ 135731 h 340518"/>
              <a:gd name="connsiteX3" fmla="*/ 195262 w 1035048"/>
              <a:gd name="connsiteY3" fmla="*/ 11906 h 340518"/>
              <a:gd name="connsiteX4" fmla="*/ 904873 w 1035048"/>
              <a:gd name="connsiteY4" fmla="*/ 64292 h 340518"/>
              <a:gd name="connsiteX5" fmla="*/ 976310 w 1035048"/>
              <a:gd name="connsiteY5" fmla="*/ 207168 h 340518"/>
              <a:gd name="connsiteX6" fmla="*/ 833434 w 1035048"/>
              <a:gd name="connsiteY6" fmla="*/ 278606 h 340518"/>
              <a:gd name="connsiteX0" fmla="*/ 833434 w 1011235"/>
              <a:gd name="connsiteY0" fmla="*/ 278606 h 340518"/>
              <a:gd name="connsiteX1" fmla="*/ 223837 w 1011235"/>
              <a:gd name="connsiteY1" fmla="*/ 316706 h 340518"/>
              <a:gd name="connsiteX2" fmla="*/ 4762 w 1011235"/>
              <a:gd name="connsiteY2" fmla="*/ 135731 h 340518"/>
              <a:gd name="connsiteX3" fmla="*/ 195262 w 1011235"/>
              <a:gd name="connsiteY3" fmla="*/ 11906 h 340518"/>
              <a:gd name="connsiteX4" fmla="*/ 904873 w 1011235"/>
              <a:gd name="connsiteY4" fmla="*/ 64292 h 340518"/>
              <a:gd name="connsiteX5" fmla="*/ 833434 w 1011235"/>
              <a:gd name="connsiteY5" fmla="*/ 278606 h 340518"/>
              <a:gd name="connsiteX0" fmla="*/ 833434 w 879472"/>
              <a:gd name="connsiteY0" fmla="*/ 323056 h 384968"/>
              <a:gd name="connsiteX1" fmla="*/ 223837 w 879472"/>
              <a:gd name="connsiteY1" fmla="*/ 361156 h 384968"/>
              <a:gd name="connsiteX2" fmla="*/ 4762 w 879472"/>
              <a:gd name="connsiteY2" fmla="*/ 180181 h 384968"/>
              <a:gd name="connsiteX3" fmla="*/ 195262 w 879472"/>
              <a:gd name="connsiteY3" fmla="*/ 56356 h 384968"/>
              <a:gd name="connsiteX4" fmla="*/ 500067 w 879472"/>
              <a:gd name="connsiteY4" fmla="*/ 44450 h 384968"/>
              <a:gd name="connsiteX5" fmla="*/ 833434 w 879472"/>
              <a:gd name="connsiteY5" fmla="*/ 323056 h 384968"/>
              <a:gd name="connsiteX0" fmla="*/ 842165 w 888203"/>
              <a:gd name="connsiteY0" fmla="*/ 372666 h 434578"/>
              <a:gd name="connsiteX1" fmla="*/ 232568 w 888203"/>
              <a:gd name="connsiteY1" fmla="*/ 410766 h 434578"/>
              <a:gd name="connsiteX2" fmla="*/ 13493 w 888203"/>
              <a:gd name="connsiteY2" fmla="*/ 229791 h 434578"/>
              <a:gd name="connsiteX3" fmla="*/ 151608 w 888203"/>
              <a:gd name="connsiteY3" fmla="*/ 22622 h 434578"/>
              <a:gd name="connsiteX4" fmla="*/ 508798 w 888203"/>
              <a:gd name="connsiteY4" fmla="*/ 94060 h 434578"/>
              <a:gd name="connsiteX5" fmla="*/ 842165 w 888203"/>
              <a:gd name="connsiteY5" fmla="*/ 372666 h 434578"/>
              <a:gd name="connsiteX0" fmla="*/ 842165 w 864391"/>
              <a:gd name="connsiteY0" fmla="*/ 372666 h 434578"/>
              <a:gd name="connsiteX1" fmla="*/ 232568 w 864391"/>
              <a:gd name="connsiteY1" fmla="*/ 410766 h 434578"/>
              <a:gd name="connsiteX2" fmla="*/ 13493 w 864391"/>
              <a:gd name="connsiteY2" fmla="*/ 229791 h 434578"/>
              <a:gd name="connsiteX3" fmla="*/ 151608 w 864391"/>
              <a:gd name="connsiteY3" fmla="*/ 22622 h 434578"/>
              <a:gd name="connsiteX4" fmla="*/ 365923 w 864391"/>
              <a:gd name="connsiteY4" fmla="*/ 94060 h 434578"/>
              <a:gd name="connsiteX5" fmla="*/ 842165 w 864391"/>
              <a:gd name="connsiteY5" fmla="*/ 372666 h 434578"/>
              <a:gd name="connsiteX0" fmla="*/ 840578 w 864391"/>
              <a:gd name="connsiteY0" fmla="*/ 372666 h 408385"/>
              <a:gd name="connsiteX1" fmla="*/ 221460 w 864391"/>
              <a:gd name="connsiteY1" fmla="*/ 308374 h 408385"/>
              <a:gd name="connsiteX2" fmla="*/ 11906 w 864391"/>
              <a:gd name="connsiteY2" fmla="*/ 229791 h 408385"/>
              <a:gd name="connsiteX3" fmla="*/ 150021 w 864391"/>
              <a:gd name="connsiteY3" fmla="*/ 22622 h 408385"/>
              <a:gd name="connsiteX4" fmla="*/ 364336 w 864391"/>
              <a:gd name="connsiteY4" fmla="*/ 94060 h 408385"/>
              <a:gd name="connsiteX5" fmla="*/ 840578 w 864391"/>
              <a:gd name="connsiteY5" fmla="*/ 372666 h 408385"/>
              <a:gd name="connsiteX0" fmla="*/ 364336 w 376242"/>
              <a:gd name="connsiteY0" fmla="*/ 94060 h 330996"/>
              <a:gd name="connsiteX1" fmla="*/ 221460 w 376242"/>
              <a:gd name="connsiteY1" fmla="*/ 308374 h 330996"/>
              <a:gd name="connsiteX2" fmla="*/ 11906 w 376242"/>
              <a:gd name="connsiteY2" fmla="*/ 229791 h 330996"/>
              <a:gd name="connsiteX3" fmla="*/ 150021 w 376242"/>
              <a:gd name="connsiteY3" fmla="*/ 22622 h 330996"/>
              <a:gd name="connsiteX4" fmla="*/ 364336 w 376242"/>
              <a:gd name="connsiteY4" fmla="*/ 94060 h 330996"/>
              <a:gd name="connsiteX0" fmla="*/ 571504 w 583410"/>
              <a:gd name="connsiteY0" fmla="*/ 47625 h 394297"/>
              <a:gd name="connsiteX1" fmla="*/ 221460 w 583410"/>
              <a:gd name="connsiteY1" fmla="*/ 355999 h 394297"/>
              <a:gd name="connsiteX2" fmla="*/ 11906 w 583410"/>
              <a:gd name="connsiteY2" fmla="*/ 277416 h 394297"/>
              <a:gd name="connsiteX3" fmla="*/ 150021 w 583410"/>
              <a:gd name="connsiteY3" fmla="*/ 70247 h 394297"/>
              <a:gd name="connsiteX4" fmla="*/ 571504 w 583410"/>
              <a:gd name="connsiteY4" fmla="*/ 47625 h 394297"/>
              <a:gd name="connsiteX0" fmla="*/ 617939 w 676280"/>
              <a:gd name="connsiteY0" fmla="*/ 31949 h 293689"/>
              <a:gd name="connsiteX1" fmla="*/ 546501 w 676280"/>
              <a:gd name="connsiteY1" fmla="*/ 246264 h 293689"/>
              <a:gd name="connsiteX2" fmla="*/ 58341 w 676280"/>
              <a:gd name="connsiteY2" fmla="*/ 261740 h 293689"/>
              <a:gd name="connsiteX3" fmla="*/ 196456 w 676280"/>
              <a:gd name="connsiteY3" fmla="*/ 54571 h 293689"/>
              <a:gd name="connsiteX4" fmla="*/ 617939 w 676280"/>
              <a:gd name="connsiteY4" fmla="*/ 31949 h 29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80" h="293689">
                <a:moveTo>
                  <a:pt x="617939" y="31949"/>
                </a:moveTo>
                <a:cubicBezTo>
                  <a:pt x="676280" y="63898"/>
                  <a:pt x="639767" y="207966"/>
                  <a:pt x="546501" y="246264"/>
                </a:cubicBezTo>
                <a:cubicBezTo>
                  <a:pt x="453235" y="284562"/>
                  <a:pt x="116682" y="293689"/>
                  <a:pt x="58341" y="261740"/>
                </a:cubicBezTo>
                <a:cubicBezTo>
                  <a:pt x="0" y="229791"/>
                  <a:pt x="103190" y="92869"/>
                  <a:pt x="196456" y="54571"/>
                </a:cubicBezTo>
                <a:cubicBezTo>
                  <a:pt x="289722" y="16273"/>
                  <a:pt x="559598" y="0"/>
                  <a:pt x="617939" y="3194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/>
          <p:cNvSpPr/>
          <p:nvPr/>
        </p:nvSpPr>
        <p:spPr>
          <a:xfrm>
            <a:off x="4077631" y="2566110"/>
            <a:ext cx="376242" cy="256016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  <a:gd name="connsiteX0" fmla="*/ 547683 w 987422"/>
              <a:gd name="connsiteY0" fmla="*/ 307171 h 345279"/>
              <a:gd name="connsiteX1" fmla="*/ 223837 w 987422"/>
              <a:gd name="connsiteY1" fmla="*/ 316706 h 345279"/>
              <a:gd name="connsiteX2" fmla="*/ 4762 w 987422"/>
              <a:gd name="connsiteY2" fmla="*/ 135731 h 345279"/>
              <a:gd name="connsiteX3" fmla="*/ 195262 w 987422"/>
              <a:gd name="connsiteY3" fmla="*/ 11906 h 345279"/>
              <a:gd name="connsiteX4" fmla="*/ 904873 w 987422"/>
              <a:gd name="connsiteY4" fmla="*/ 64292 h 345279"/>
              <a:gd name="connsiteX5" fmla="*/ 690559 w 987422"/>
              <a:gd name="connsiteY5" fmla="*/ 164295 h 345279"/>
              <a:gd name="connsiteX6" fmla="*/ 547683 w 987422"/>
              <a:gd name="connsiteY6" fmla="*/ 307171 h 345279"/>
              <a:gd name="connsiteX0" fmla="*/ 547683 w 1035842"/>
              <a:gd name="connsiteY0" fmla="*/ 307171 h 345279"/>
              <a:gd name="connsiteX1" fmla="*/ 223837 w 1035842"/>
              <a:gd name="connsiteY1" fmla="*/ 316706 h 345279"/>
              <a:gd name="connsiteX2" fmla="*/ 4762 w 1035842"/>
              <a:gd name="connsiteY2" fmla="*/ 135731 h 345279"/>
              <a:gd name="connsiteX3" fmla="*/ 195262 w 1035842"/>
              <a:gd name="connsiteY3" fmla="*/ 11906 h 345279"/>
              <a:gd name="connsiteX4" fmla="*/ 904873 w 1035842"/>
              <a:gd name="connsiteY4" fmla="*/ 64292 h 345279"/>
              <a:gd name="connsiteX5" fmla="*/ 976310 w 1035842"/>
              <a:gd name="connsiteY5" fmla="*/ 207168 h 345279"/>
              <a:gd name="connsiteX6" fmla="*/ 547683 w 1035842"/>
              <a:gd name="connsiteY6" fmla="*/ 307171 h 345279"/>
              <a:gd name="connsiteX0" fmla="*/ 833434 w 1035048"/>
              <a:gd name="connsiteY0" fmla="*/ 278606 h 340518"/>
              <a:gd name="connsiteX1" fmla="*/ 223837 w 1035048"/>
              <a:gd name="connsiteY1" fmla="*/ 316706 h 340518"/>
              <a:gd name="connsiteX2" fmla="*/ 4762 w 1035048"/>
              <a:gd name="connsiteY2" fmla="*/ 135731 h 340518"/>
              <a:gd name="connsiteX3" fmla="*/ 195262 w 1035048"/>
              <a:gd name="connsiteY3" fmla="*/ 11906 h 340518"/>
              <a:gd name="connsiteX4" fmla="*/ 904873 w 1035048"/>
              <a:gd name="connsiteY4" fmla="*/ 64292 h 340518"/>
              <a:gd name="connsiteX5" fmla="*/ 976310 w 1035048"/>
              <a:gd name="connsiteY5" fmla="*/ 207168 h 340518"/>
              <a:gd name="connsiteX6" fmla="*/ 833434 w 1035048"/>
              <a:gd name="connsiteY6" fmla="*/ 278606 h 340518"/>
              <a:gd name="connsiteX0" fmla="*/ 833434 w 1011235"/>
              <a:gd name="connsiteY0" fmla="*/ 278606 h 340518"/>
              <a:gd name="connsiteX1" fmla="*/ 223837 w 1011235"/>
              <a:gd name="connsiteY1" fmla="*/ 316706 h 340518"/>
              <a:gd name="connsiteX2" fmla="*/ 4762 w 1011235"/>
              <a:gd name="connsiteY2" fmla="*/ 135731 h 340518"/>
              <a:gd name="connsiteX3" fmla="*/ 195262 w 1011235"/>
              <a:gd name="connsiteY3" fmla="*/ 11906 h 340518"/>
              <a:gd name="connsiteX4" fmla="*/ 904873 w 1011235"/>
              <a:gd name="connsiteY4" fmla="*/ 64292 h 340518"/>
              <a:gd name="connsiteX5" fmla="*/ 833434 w 1011235"/>
              <a:gd name="connsiteY5" fmla="*/ 278606 h 340518"/>
              <a:gd name="connsiteX0" fmla="*/ 833434 w 879472"/>
              <a:gd name="connsiteY0" fmla="*/ 323056 h 384968"/>
              <a:gd name="connsiteX1" fmla="*/ 223837 w 879472"/>
              <a:gd name="connsiteY1" fmla="*/ 361156 h 384968"/>
              <a:gd name="connsiteX2" fmla="*/ 4762 w 879472"/>
              <a:gd name="connsiteY2" fmla="*/ 180181 h 384968"/>
              <a:gd name="connsiteX3" fmla="*/ 195262 w 879472"/>
              <a:gd name="connsiteY3" fmla="*/ 56356 h 384968"/>
              <a:gd name="connsiteX4" fmla="*/ 500067 w 879472"/>
              <a:gd name="connsiteY4" fmla="*/ 44450 h 384968"/>
              <a:gd name="connsiteX5" fmla="*/ 833434 w 879472"/>
              <a:gd name="connsiteY5" fmla="*/ 323056 h 384968"/>
              <a:gd name="connsiteX0" fmla="*/ 842165 w 888203"/>
              <a:gd name="connsiteY0" fmla="*/ 372666 h 434578"/>
              <a:gd name="connsiteX1" fmla="*/ 232568 w 888203"/>
              <a:gd name="connsiteY1" fmla="*/ 410766 h 434578"/>
              <a:gd name="connsiteX2" fmla="*/ 13493 w 888203"/>
              <a:gd name="connsiteY2" fmla="*/ 229791 h 434578"/>
              <a:gd name="connsiteX3" fmla="*/ 151608 w 888203"/>
              <a:gd name="connsiteY3" fmla="*/ 22622 h 434578"/>
              <a:gd name="connsiteX4" fmla="*/ 508798 w 888203"/>
              <a:gd name="connsiteY4" fmla="*/ 94060 h 434578"/>
              <a:gd name="connsiteX5" fmla="*/ 842165 w 888203"/>
              <a:gd name="connsiteY5" fmla="*/ 372666 h 434578"/>
              <a:gd name="connsiteX0" fmla="*/ 842165 w 864391"/>
              <a:gd name="connsiteY0" fmla="*/ 372666 h 434578"/>
              <a:gd name="connsiteX1" fmla="*/ 232568 w 864391"/>
              <a:gd name="connsiteY1" fmla="*/ 410766 h 434578"/>
              <a:gd name="connsiteX2" fmla="*/ 13493 w 864391"/>
              <a:gd name="connsiteY2" fmla="*/ 229791 h 434578"/>
              <a:gd name="connsiteX3" fmla="*/ 151608 w 864391"/>
              <a:gd name="connsiteY3" fmla="*/ 22622 h 434578"/>
              <a:gd name="connsiteX4" fmla="*/ 365923 w 864391"/>
              <a:gd name="connsiteY4" fmla="*/ 94060 h 434578"/>
              <a:gd name="connsiteX5" fmla="*/ 842165 w 864391"/>
              <a:gd name="connsiteY5" fmla="*/ 372666 h 434578"/>
              <a:gd name="connsiteX0" fmla="*/ 840578 w 864391"/>
              <a:gd name="connsiteY0" fmla="*/ 372666 h 408385"/>
              <a:gd name="connsiteX1" fmla="*/ 221460 w 864391"/>
              <a:gd name="connsiteY1" fmla="*/ 308374 h 408385"/>
              <a:gd name="connsiteX2" fmla="*/ 11906 w 864391"/>
              <a:gd name="connsiteY2" fmla="*/ 229791 h 408385"/>
              <a:gd name="connsiteX3" fmla="*/ 150021 w 864391"/>
              <a:gd name="connsiteY3" fmla="*/ 22622 h 408385"/>
              <a:gd name="connsiteX4" fmla="*/ 364336 w 864391"/>
              <a:gd name="connsiteY4" fmla="*/ 94060 h 408385"/>
              <a:gd name="connsiteX5" fmla="*/ 840578 w 864391"/>
              <a:gd name="connsiteY5" fmla="*/ 372666 h 408385"/>
              <a:gd name="connsiteX0" fmla="*/ 364336 w 376242"/>
              <a:gd name="connsiteY0" fmla="*/ 94060 h 330996"/>
              <a:gd name="connsiteX1" fmla="*/ 221460 w 376242"/>
              <a:gd name="connsiteY1" fmla="*/ 308374 h 330996"/>
              <a:gd name="connsiteX2" fmla="*/ 11906 w 376242"/>
              <a:gd name="connsiteY2" fmla="*/ 229791 h 330996"/>
              <a:gd name="connsiteX3" fmla="*/ 150021 w 376242"/>
              <a:gd name="connsiteY3" fmla="*/ 22622 h 330996"/>
              <a:gd name="connsiteX4" fmla="*/ 364336 w 376242"/>
              <a:gd name="connsiteY4" fmla="*/ 94060 h 3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42" h="330996">
                <a:moveTo>
                  <a:pt x="364336" y="94060"/>
                </a:moveTo>
                <a:cubicBezTo>
                  <a:pt x="376242" y="141685"/>
                  <a:pt x="280198" y="285752"/>
                  <a:pt x="221460" y="308374"/>
                </a:cubicBezTo>
                <a:cubicBezTo>
                  <a:pt x="162722" y="330996"/>
                  <a:pt x="23812" y="277416"/>
                  <a:pt x="11906" y="229791"/>
                </a:cubicBezTo>
                <a:cubicBezTo>
                  <a:pt x="0" y="182166"/>
                  <a:pt x="91283" y="45244"/>
                  <a:pt x="150021" y="22622"/>
                </a:cubicBezTo>
                <a:cubicBezTo>
                  <a:pt x="208759" y="0"/>
                  <a:pt x="352430" y="46435"/>
                  <a:pt x="364336" y="9406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/>
          <p:cNvSpPr/>
          <p:nvPr/>
        </p:nvSpPr>
        <p:spPr>
          <a:xfrm>
            <a:off x="6985159" y="2558994"/>
            <a:ext cx="1043787" cy="644132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  <a:gd name="connsiteX0" fmla="*/ 547683 w 987422"/>
              <a:gd name="connsiteY0" fmla="*/ 307171 h 345279"/>
              <a:gd name="connsiteX1" fmla="*/ 223837 w 987422"/>
              <a:gd name="connsiteY1" fmla="*/ 316706 h 345279"/>
              <a:gd name="connsiteX2" fmla="*/ 4762 w 987422"/>
              <a:gd name="connsiteY2" fmla="*/ 135731 h 345279"/>
              <a:gd name="connsiteX3" fmla="*/ 195262 w 987422"/>
              <a:gd name="connsiteY3" fmla="*/ 11906 h 345279"/>
              <a:gd name="connsiteX4" fmla="*/ 904873 w 987422"/>
              <a:gd name="connsiteY4" fmla="*/ 64292 h 345279"/>
              <a:gd name="connsiteX5" fmla="*/ 690559 w 987422"/>
              <a:gd name="connsiteY5" fmla="*/ 164295 h 345279"/>
              <a:gd name="connsiteX6" fmla="*/ 547683 w 987422"/>
              <a:gd name="connsiteY6" fmla="*/ 307171 h 345279"/>
              <a:gd name="connsiteX0" fmla="*/ 547683 w 1035842"/>
              <a:gd name="connsiteY0" fmla="*/ 307171 h 345279"/>
              <a:gd name="connsiteX1" fmla="*/ 223837 w 1035842"/>
              <a:gd name="connsiteY1" fmla="*/ 316706 h 345279"/>
              <a:gd name="connsiteX2" fmla="*/ 4762 w 1035842"/>
              <a:gd name="connsiteY2" fmla="*/ 135731 h 345279"/>
              <a:gd name="connsiteX3" fmla="*/ 195262 w 1035842"/>
              <a:gd name="connsiteY3" fmla="*/ 11906 h 345279"/>
              <a:gd name="connsiteX4" fmla="*/ 904873 w 1035842"/>
              <a:gd name="connsiteY4" fmla="*/ 64292 h 345279"/>
              <a:gd name="connsiteX5" fmla="*/ 976310 w 1035842"/>
              <a:gd name="connsiteY5" fmla="*/ 207168 h 345279"/>
              <a:gd name="connsiteX6" fmla="*/ 547683 w 1035842"/>
              <a:gd name="connsiteY6" fmla="*/ 307171 h 345279"/>
              <a:gd name="connsiteX0" fmla="*/ 833434 w 1035048"/>
              <a:gd name="connsiteY0" fmla="*/ 278606 h 340518"/>
              <a:gd name="connsiteX1" fmla="*/ 223837 w 1035048"/>
              <a:gd name="connsiteY1" fmla="*/ 316706 h 340518"/>
              <a:gd name="connsiteX2" fmla="*/ 4762 w 1035048"/>
              <a:gd name="connsiteY2" fmla="*/ 135731 h 340518"/>
              <a:gd name="connsiteX3" fmla="*/ 195262 w 1035048"/>
              <a:gd name="connsiteY3" fmla="*/ 11906 h 340518"/>
              <a:gd name="connsiteX4" fmla="*/ 904873 w 1035048"/>
              <a:gd name="connsiteY4" fmla="*/ 64292 h 340518"/>
              <a:gd name="connsiteX5" fmla="*/ 976310 w 1035048"/>
              <a:gd name="connsiteY5" fmla="*/ 207168 h 340518"/>
              <a:gd name="connsiteX6" fmla="*/ 833434 w 1035048"/>
              <a:gd name="connsiteY6" fmla="*/ 278606 h 340518"/>
              <a:gd name="connsiteX0" fmla="*/ 843754 w 1045368"/>
              <a:gd name="connsiteY0" fmla="*/ 278606 h 666754"/>
              <a:gd name="connsiteX1" fmla="*/ 296072 w 1045368"/>
              <a:gd name="connsiteY1" fmla="*/ 642942 h 666754"/>
              <a:gd name="connsiteX2" fmla="*/ 15082 w 1045368"/>
              <a:gd name="connsiteY2" fmla="*/ 135731 h 666754"/>
              <a:gd name="connsiteX3" fmla="*/ 205582 w 1045368"/>
              <a:gd name="connsiteY3" fmla="*/ 11906 h 666754"/>
              <a:gd name="connsiteX4" fmla="*/ 915193 w 1045368"/>
              <a:gd name="connsiteY4" fmla="*/ 64292 h 666754"/>
              <a:gd name="connsiteX5" fmla="*/ 986630 w 1045368"/>
              <a:gd name="connsiteY5" fmla="*/ 207168 h 666754"/>
              <a:gd name="connsiteX6" fmla="*/ 843754 w 1045368"/>
              <a:gd name="connsiteY6" fmla="*/ 278606 h 666754"/>
              <a:gd name="connsiteX0" fmla="*/ 777078 w 978692"/>
              <a:gd name="connsiteY0" fmla="*/ 327423 h 716763"/>
              <a:gd name="connsiteX1" fmla="*/ 229396 w 978692"/>
              <a:gd name="connsiteY1" fmla="*/ 691759 h 716763"/>
              <a:gd name="connsiteX2" fmla="*/ 15082 w 978692"/>
              <a:gd name="connsiteY2" fmla="*/ 477445 h 716763"/>
              <a:gd name="connsiteX3" fmla="*/ 138906 w 978692"/>
              <a:gd name="connsiteY3" fmla="*/ 60723 h 716763"/>
              <a:gd name="connsiteX4" fmla="*/ 848517 w 978692"/>
              <a:gd name="connsiteY4" fmla="*/ 113109 h 716763"/>
              <a:gd name="connsiteX5" fmla="*/ 919954 w 978692"/>
              <a:gd name="connsiteY5" fmla="*/ 255985 h 716763"/>
              <a:gd name="connsiteX6" fmla="*/ 777078 w 978692"/>
              <a:gd name="connsiteY6" fmla="*/ 327423 h 716763"/>
              <a:gd name="connsiteX0" fmla="*/ 761996 w 948528"/>
              <a:gd name="connsiteY0" fmla="*/ 267890 h 657230"/>
              <a:gd name="connsiteX1" fmla="*/ 214314 w 948528"/>
              <a:gd name="connsiteY1" fmla="*/ 632226 h 657230"/>
              <a:gd name="connsiteX2" fmla="*/ 0 w 948528"/>
              <a:gd name="connsiteY2" fmla="*/ 417912 h 657230"/>
              <a:gd name="connsiteX3" fmla="*/ 214314 w 948528"/>
              <a:gd name="connsiteY3" fmla="*/ 60723 h 657230"/>
              <a:gd name="connsiteX4" fmla="*/ 833435 w 948528"/>
              <a:gd name="connsiteY4" fmla="*/ 53576 h 657230"/>
              <a:gd name="connsiteX5" fmla="*/ 904872 w 948528"/>
              <a:gd name="connsiteY5" fmla="*/ 196452 h 657230"/>
              <a:gd name="connsiteX6" fmla="*/ 761996 w 948528"/>
              <a:gd name="connsiteY6" fmla="*/ 267890 h 657230"/>
              <a:gd name="connsiteX0" fmla="*/ 571504 w 948528"/>
              <a:gd name="connsiteY0" fmla="*/ 489350 h 644132"/>
              <a:gd name="connsiteX1" fmla="*/ 214314 w 948528"/>
              <a:gd name="connsiteY1" fmla="*/ 632226 h 644132"/>
              <a:gd name="connsiteX2" fmla="*/ 0 w 948528"/>
              <a:gd name="connsiteY2" fmla="*/ 417912 h 644132"/>
              <a:gd name="connsiteX3" fmla="*/ 214314 w 948528"/>
              <a:gd name="connsiteY3" fmla="*/ 60723 h 644132"/>
              <a:gd name="connsiteX4" fmla="*/ 833435 w 948528"/>
              <a:gd name="connsiteY4" fmla="*/ 53576 h 644132"/>
              <a:gd name="connsiteX5" fmla="*/ 904872 w 948528"/>
              <a:gd name="connsiteY5" fmla="*/ 196452 h 644132"/>
              <a:gd name="connsiteX6" fmla="*/ 571504 w 948528"/>
              <a:gd name="connsiteY6" fmla="*/ 489350 h 644132"/>
              <a:gd name="connsiteX0" fmla="*/ 571504 w 1043787"/>
              <a:gd name="connsiteY0" fmla="*/ 489350 h 644132"/>
              <a:gd name="connsiteX1" fmla="*/ 214314 w 1043787"/>
              <a:gd name="connsiteY1" fmla="*/ 632226 h 644132"/>
              <a:gd name="connsiteX2" fmla="*/ 0 w 1043787"/>
              <a:gd name="connsiteY2" fmla="*/ 417912 h 644132"/>
              <a:gd name="connsiteX3" fmla="*/ 214314 w 1043787"/>
              <a:gd name="connsiteY3" fmla="*/ 60723 h 644132"/>
              <a:gd name="connsiteX4" fmla="*/ 833435 w 1043787"/>
              <a:gd name="connsiteY4" fmla="*/ 53576 h 644132"/>
              <a:gd name="connsiteX5" fmla="*/ 1000132 w 1043787"/>
              <a:gd name="connsiteY5" fmla="*/ 203598 h 644132"/>
              <a:gd name="connsiteX6" fmla="*/ 571504 w 1043787"/>
              <a:gd name="connsiteY6" fmla="*/ 489350 h 64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787" h="644132">
                <a:moveTo>
                  <a:pt x="571504" y="489350"/>
                </a:moveTo>
                <a:cubicBezTo>
                  <a:pt x="440534" y="560788"/>
                  <a:pt x="309565" y="644132"/>
                  <a:pt x="214314" y="632226"/>
                </a:cubicBezTo>
                <a:cubicBezTo>
                  <a:pt x="119063" y="620320"/>
                  <a:pt x="0" y="513162"/>
                  <a:pt x="0" y="417912"/>
                </a:cubicBezTo>
                <a:cubicBezTo>
                  <a:pt x="0" y="322662"/>
                  <a:pt x="75408" y="121446"/>
                  <a:pt x="214314" y="60723"/>
                </a:cubicBezTo>
                <a:cubicBezTo>
                  <a:pt x="353220" y="0"/>
                  <a:pt x="702465" y="29764"/>
                  <a:pt x="833435" y="53576"/>
                </a:cubicBezTo>
                <a:cubicBezTo>
                  <a:pt x="964405" y="77389"/>
                  <a:pt x="1043787" y="130969"/>
                  <a:pt x="1000132" y="203598"/>
                </a:cubicBezTo>
                <a:cubicBezTo>
                  <a:pt x="956477" y="276227"/>
                  <a:pt x="702474" y="417912"/>
                  <a:pt x="571504" y="48935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/>
          <p:cNvSpPr/>
          <p:nvPr/>
        </p:nvSpPr>
        <p:spPr>
          <a:xfrm>
            <a:off x="4322912" y="2310127"/>
            <a:ext cx="1035048" cy="340518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  <a:gd name="connsiteX0" fmla="*/ 547683 w 987422"/>
              <a:gd name="connsiteY0" fmla="*/ 307171 h 345279"/>
              <a:gd name="connsiteX1" fmla="*/ 223837 w 987422"/>
              <a:gd name="connsiteY1" fmla="*/ 316706 h 345279"/>
              <a:gd name="connsiteX2" fmla="*/ 4762 w 987422"/>
              <a:gd name="connsiteY2" fmla="*/ 135731 h 345279"/>
              <a:gd name="connsiteX3" fmla="*/ 195262 w 987422"/>
              <a:gd name="connsiteY3" fmla="*/ 11906 h 345279"/>
              <a:gd name="connsiteX4" fmla="*/ 904873 w 987422"/>
              <a:gd name="connsiteY4" fmla="*/ 64292 h 345279"/>
              <a:gd name="connsiteX5" fmla="*/ 690559 w 987422"/>
              <a:gd name="connsiteY5" fmla="*/ 164295 h 345279"/>
              <a:gd name="connsiteX6" fmla="*/ 547683 w 987422"/>
              <a:gd name="connsiteY6" fmla="*/ 307171 h 345279"/>
              <a:gd name="connsiteX0" fmla="*/ 547683 w 1035842"/>
              <a:gd name="connsiteY0" fmla="*/ 307171 h 345279"/>
              <a:gd name="connsiteX1" fmla="*/ 223837 w 1035842"/>
              <a:gd name="connsiteY1" fmla="*/ 316706 h 345279"/>
              <a:gd name="connsiteX2" fmla="*/ 4762 w 1035842"/>
              <a:gd name="connsiteY2" fmla="*/ 135731 h 345279"/>
              <a:gd name="connsiteX3" fmla="*/ 195262 w 1035842"/>
              <a:gd name="connsiteY3" fmla="*/ 11906 h 345279"/>
              <a:gd name="connsiteX4" fmla="*/ 904873 w 1035842"/>
              <a:gd name="connsiteY4" fmla="*/ 64292 h 345279"/>
              <a:gd name="connsiteX5" fmla="*/ 976310 w 1035842"/>
              <a:gd name="connsiteY5" fmla="*/ 207168 h 345279"/>
              <a:gd name="connsiteX6" fmla="*/ 547683 w 1035842"/>
              <a:gd name="connsiteY6" fmla="*/ 307171 h 345279"/>
              <a:gd name="connsiteX0" fmla="*/ 833434 w 1035048"/>
              <a:gd name="connsiteY0" fmla="*/ 278606 h 340518"/>
              <a:gd name="connsiteX1" fmla="*/ 223837 w 1035048"/>
              <a:gd name="connsiteY1" fmla="*/ 316706 h 340518"/>
              <a:gd name="connsiteX2" fmla="*/ 4762 w 1035048"/>
              <a:gd name="connsiteY2" fmla="*/ 135731 h 340518"/>
              <a:gd name="connsiteX3" fmla="*/ 195262 w 1035048"/>
              <a:gd name="connsiteY3" fmla="*/ 11906 h 340518"/>
              <a:gd name="connsiteX4" fmla="*/ 904873 w 1035048"/>
              <a:gd name="connsiteY4" fmla="*/ 64292 h 340518"/>
              <a:gd name="connsiteX5" fmla="*/ 976310 w 1035048"/>
              <a:gd name="connsiteY5" fmla="*/ 207168 h 340518"/>
              <a:gd name="connsiteX6" fmla="*/ 833434 w 1035048"/>
              <a:gd name="connsiteY6" fmla="*/ 278606 h 34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5048" h="340518">
                <a:moveTo>
                  <a:pt x="833434" y="278606"/>
                </a:moveTo>
                <a:cubicBezTo>
                  <a:pt x="708022" y="296862"/>
                  <a:pt x="361949" y="340518"/>
                  <a:pt x="223837" y="316706"/>
                </a:cubicBezTo>
                <a:cubicBezTo>
                  <a:pt x="85725" y="292894"/>
                  <a:pt x="9524" y="186531"/>
                  <a:pt x="4762" y="135731"/>
                </a:cubicBezTo>
                <a:cubicBezTo>
                  <a:pt x="0" y="84931"/>
                  <a:pt x="45244" y="23812"/>
                  <a:pt x="195262" y="11906"/>
                </a:cubicBezTo>
                <a:cubicBezTo>
                  <a:pt x="345280" y="0"/>
                  <a:pt x="774698" y="31748"/>
                  <a:pt x="904873" y="64292"/>
                </a:cubicBezTo>
                <a:cubicBezTo>
                  <a:pt x="1035048" y="96836"/>
                  <a:pt x="988217" y="171449"/>
                  <a:pt x="976310" y="207168"/>
                </a:cubicBezTo>
                <a:cubicBezTo>
                  <a:pt x="964404" y="242887"/>
                  <a:pt x="958846" y="260350"/>
                  <a:pt x="833434" y="27860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/>
          <p:cNvSpPr/>
          <p:nvPr/>
        </p:nvSpPr>
        <p:spPr>
          <a:xfrm>
            <a:off x="3543560" y="2002944"/>
            <a:ext cx="641221" cy="352425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  <a:gd name="connsiteX0" fmla="*/ 498345 w 641221"/>
              <a:gd name="connsiteY0" fmla="*/ 314317 h 352425"/>
              <a:gd name="connsiteX1" fmla="*/ 174499 w 641221"/>
              <a:gd name="connsiteY1" fmla="*/ 323852 h 352425"/>
              <a:gd name="connsiteX2" fmla="*/ 4762 w 641221"/>
              <a:gd name="connsiteY2" fmla="*/ 142877 h 352425"/>
              <a:gd name="connsiteX3" fmla="*/ 145924 w 641221"/>
              <a:gd name="connsiteY3" fmla="*/ 19052 h 352425"/>
              <a:gd name="connsiteX4" fmla="*/ 498345 w 641221"/>
              <a:gd name="connsiteY4" fmla="*/ 28565 h 352425"/>
              <a:gd name="connsiteX5" fmla="*/ 641221 w 641221"/>
              <a:gd name="connsiteY5" fmla="*/ 171441 h 352425"/>
              <a:gd name="connsiteX6" fmla="*/ 498345 w 641221"/>
              <a:gd name="connsiteY6" fmla="*/ 314317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221" h="352425">
                <a:moveTo>
                  <a:pt x="498345" y="314317"/>
                </a:moveTo>
                <a:cubicBezTo>
                  <a:pt x="420558" y="339719"/>
                  <a:pt x="256763" y="352425"/>
                  <a:pt x="174499" y="323852"/>
                </a:cubicBezTo>
                <a:cubicBezTo>
                  <a:pt x="92235" y="295279"/>
                  <a:pt x="9524" y="193677"/>
                  <a:pt x="4762" y="142877"/>
                </a:cubicBezTo>
                <a:cubicBezTo>
                  <a:pt x="0" y="92077"/>
                  <a:pt x="63660" y="38104"/>
                  <a:pt x="145924" y="19052"/>
                </a:cubicBezTo>
                <a:cubicBezTo>
                  <a:pt x="228188" y="0"/>
                  <a:pt x="415796" y="3167"/>
                  <a:pt x="498345" y="28565"/>
                </a:cubicBezTo>
                <a:cubicBezTo>
                  <a:pt x="580894" y="53963"/>
                  <a:pt x="641221" y="123816"/>
                  <a:pt x="641221" y="171441"/>
                </a:cubicBezTo>
                <a:cubicBezTo>
                  <a:pt x="641221" y="219066"/>
                  <a:pt x="576132" y="288915"/>
                  <a:pt x="498345" y="31431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/>
          <p:cNvSpPr/>
          <p:nvPr/>
        </p:nvSpPr>
        <p:spPr>
          <a:xfrm>
            <a:off x="6085040" y="1595747"/>
            <a:ext cx="1046169" cy="340519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  <a:gd name="connsiteX0" fmla="*/ 547683 w 1071570"/>
              <a:gd name="connsiteY0" fmla="*/ 318296 h 356404"/>
              <a:gd name="connsiteX1" fmla="*/ 223837 w 1071570"/>
              <a:gd name="connsiteY1" fmla="*/ 327831 h 356404"/>
              <a:gd name="connsiteX2" fmla="*/ 4762 w 1071570"/>
              <a:gd name="connsiteY2" fmla="*/ 146856 h 356404"/>
              <a:gd name="connsiteX3" fmla="*/ 195262 w 1071570"/>
              <a:gd name="connsiteY3" fmla="*/ 23031 h 356404"/>
              <a:gd name="connsiteX4" fmla="*/ 547683 w 1071570"/>
              <a:gd name="connsiteY4" fmla="*/ 32544 h 356404"/>
              <a:gd name="connsiteX5" fmla="*/ 1071570 w 1071570"/>
              <a:gd name="connsiteY5" fmla="*/ 218293 h 356404"/>
              <a:gd name="connsiteX6" fmla="*/ 547683 w 1071570"/>
              <a:gd name="connsiteY6" fmla="*/ 318296 h 356404"/>
              <a:gd name="connsiteX0" fmla="*/ 547683 w 1123165"/>
              <a:gd name="connsiteY0" fmla="*/ 307171 h 345279"/>
              <a:gd name="connsiteX1" fmla="*/ 223837 w 1123165"/>
              <a:gd name="connsiteY1" fmla="*/ 316706 h 345279"/>
              <a:gd name="connsiteX2" fmla="*/ 4762 w 1123165"/>
              <a:gd name="connsiteY2" fmla="*/ 135731 h 345279"/>
              <a:gd name="connsiteX3" fmla="*/ 195262 w 1123165"/>
              <a:gd name="connsiteY3" fmla="*/ 11906 h 345279"/>
              <a:gd name="connsiteX4" fmla="*/ 857255 w 1123165"/>
              <a:gd name="connsiteY4" fmla="*/ 64292 h 345279"/>
              <a:gd name="connsiteX5" fmla="*/ 1071570 w 1123165"/>
              <a:gd name="connsiteY5" fmla="*/ 207168 h 345279"/>
              <a:gd name="connsiteX6" fmla="*/ 547683 w 1123165"/>
              <a:gd name="connsiteY6" fmla="*/ 307171 h 345279"/>
              <a:gd name="connsiteX0" fmla="*/ 928693 w 1083476"/>
              <a:gd name="connsiteY0" fmla="*/ 350044 h 368300"/>
              <a:gd name="connsiteX1" fmla="*/ 223837 w 1083476"/>
              <a:gd name="connsiteY1" fmla="*/ 316706 h 368300"/>
              <a:gd name="connsiteX2" fmla="*/ 4762 w 1083476"/>
              <a:gd name="connsiteY2" fmla="*/ 135731 h 368300"/>
              <a:gd name="connsiteX3" fmla="*/ 195262 w 1083476"/>
              <a:gd name="connsiteY3" fmla="*/ 11906 h 368300"/>
              <a:gd name="connsiteX4" fmla="*/ 857255 w 1083476"/>
              <a:gd name="connsiteY4" fmla="*/ 64292 h 368300"/>
              <a:gd name="connsiteX5" fmla="*/ 1071570 w 1083476"/>
              <a:gd name="connsiteY5" fmla="*/ 207168 h 368300"/>
              <a:gd name="connsiteX6" fmla="*/ 928693 w 1083476"/>
              <a:gd name="connsiteY6" fmla="*/ 350044 h 368300"/>
              <a:gd name="connsiteX0" fmla="*/ 928693 w 1083476"/>
              <a:gd name="connsiteY0" fmla="*/ 278605 h 340518"/>
              <a:gd name="connsiteX1" fmla="*/ 223837 w 1083476"/>
              <a:gd name="connsiteY1" fmla="*/ 316706 h 340518"/>
              <a:gd name="connsiteX2" fmla="*/ 4762 w 1083476"/>
              <a:gd name="connsiteY2" fmla="*/ 135731 h 340518"/>
              <a:gd name="connsiteX3" fmla="*/ 195262 w 1083476"/>
              <a:gd name="connsiteY3" fmla="*/ 11906 h 340518"/>
              <a:gd name="connsiteX4" fmla="*/ 857255 w 1083476"/>
              <a:gd name="connsiteY4" fmla="*/ 64292 h 340518"/>
              <a:gd name="connsiteX5" fmla="*/ 1071570 w 1083476"/>
              <a:gd name="connsiteY5" fmla="*/ 207168 h 340518"/>
              <a:gd name="connsiteX6" fmla="*/ 928693 w 1083476"/>
              <a:gd name="connsiteY6" fmla="*/ 278605 h 340518"/>
              <a:gd name="connsiteX0" fmla="*/ 928693 w 1083475"/>
              <a:gd name="connsiteY0" fmla="*/ 278605 h 340518"/>
              <a:gd name="connsiteX1" fmla="*/ 223837 w 1083475"/>
              <a:gd name="connsiteY1" fmla="*/ 316706 h 340518"/>
              <a:gd name="connsiteX2" fmla="*/ 4762 w 1083475"/>
              <a:gd name="connsiteY2" fmla="*/ 135731 h 340518"/>
              <a:gd name="connsiteX3" fmla="*/ 195262 w 1083475"/>
              <a:gd name="connsiteY3" fmla="*/ 11906 h 340518"/>
              <a:gd name="connsiteX4" fmla="*/ 857255 w 1083475"/>
              <a:gd name="connsiteY4" fmla="*/ 64292 h 340518"/>
              <a:gd name="connsiteX5" fmla="*/ 1071569 w 1083475"/>
              <a:gd name="connsiteY5" fmla="*/ 135729 h 340518"/>
              <a:gd name="connsiteX6" fmla="*/ 928693 w 1083475"/>
              <a:gd name="connsiteY6" fmla="*/ 278605 h 340518"/>
              <a:gd name="connsiteX0" fmla="*/ 928693 w 1046169"/>
              <a:gd name="connsiteY0" fmla="*/ 278605 h 340518"/>
              <a:gd name="connsiteX1" fmla="*/ 223837 w 1046169"/>
              <a:gd name="connsiteY1" fmla="*/ 316706 h 340518"/>
              <a:gd name="connsiteX2" fmla="*/ 4762 w 1046169"/>
              <a:gd name="connsiteY2" fmla="*/ 135731 h 340518"/>
              <a:gd name="connsiteX3" fmla="*/ 195262 w 1046169"/>
              <a:gd name="connsiteY3" fmla="*/ 11906 h 340518"/>
              <a:gd name="connsiteX4" fmla="*/ 857255 w 1046169"/>
              <a:gd name="connsiteY4" fmla="*/ 64292 h 340518"/>
              <a:gd name="connsiteX5" fmla="*/ 928694 w 1046169"/>
              <a:gd name="connsiteY5" fmla="*/ 135729 h 340518"/>
              <a:gd name="connsiteX6" fmla="*/ 928693 w 1046169"/>
              <a:gd name="connsiteY6" fmla="*/ 278605 h 340518"/>
              <a:gd name="connsiteX0" fmla="*/ 928693 w 1046169"/>
              <a:gd name="connsiteY0" fmla="*/ 306389 h 368302"/>
              <a:gd name="connsiteX1" fmla="*/ 223837 w 1046169"/>
              <a:gd name="connsiteY1" fmla="*/ 344490 h 368302"/>
              <a:gd name="connsiteX2" fmla="*/ 4762 w 1046169"/>
              <a:gd name="connsiteY2" fmla="*/ 163515 h 368302"/>
              <a:gd name="connsiteX3" fmla="*/ 195262 w 1046169"/>
              <a:gd name="connsiteY3" fmla="*/ 39690 h 368302"/>
              <a:gd name="connsiteX4" fmla="*/ 714380 w 1046169"/>
              <a:gd name="connsiteY4" fmla="*/ 20637 h 368302"/>
              <a:gd name="connsiteX5" fmla="*/ 928694 w 1046169"/>
              <a:gd name="connsiteY5" fmla="*/ 163513 h 368302"/>
              <a:gd name="connsiteX6" fmla="*/ 928693 w 1046169"/>
              <a:gd name="connsiteY6" fmla="*/ 306389 h 368302"/>
              <a:gd name="connsiteX0" fmla="*/ 928693 w 1046169"/>
              <a:gd name="connsiteY0" fmla="*/ 306389 h 368302"/>
              <a:gd name="connsiteX1" fmla="*/ 223837 w 1046169"/>
              <a:gd name="connsiteY1" fmla="*/ 344490 h 368302"/>
              <a:gd name="connsiteX2" fmla="*/ 4762 w 1046169"/>
              <a:gd name="connsiteY2" fmla="*/ 163515 h 368302"/>
              <a:gd name="connsiteX3" fmla="*/ 195262 w 1046169"/>
              <a:gd name="connsiteY3" fmla="*/ 39690 h 368302"/>
              <a:gd name="connsiteX4" fmla="*/ 714380 w 1046169"/>
              <a:gd name="connsiteY4" fmla="*/ 20637 h 368302"/>
              <a:gd name="connsiteX5" fmla="*/ 928694 w 1046169"/>
              <a:gd name="connsiteY5" fmla="*/ 163513 h 368302"/>
              <a:gd name="connsiteX6" fmla="*/ 928693 w 1046169"/>
              <a:gd name="connsiteY6" fmla="*/ 306389 h 368302"/>
              <a:gd name="connsiteX0" fmla="*/ 928693 w 1046169"/>
              <a:gd name="connsiteY0" fmla="*/ 306389 h 368302"/>
              <a:gd name="connsiteX1" fmla="*/ 223837 w 1046169"/>
              <a:gd name="connsiteY1" fmla="*/ 344490 h 368302"/>
              <a:gd name="connsiteX2" fmla="*/ 4762 w 1046169"/>
              <a:gd name="connsiteY2" fmla="*/ 163515 h 368302"/>
              <a:gd name="connsiteX3" fmla="*/ 195262 w 1046169"/>
              <a:gd name="connsiteY3" fmla="*/ 39690 h 368302"/>
              <a:gd name="connsiteX4" fmla="*/ 714380 w 1046169"/>
              <a:gd name="connsiteY4" fmla="*/ 20637 h 368302"/>
              <a:gd name="connsiteX5" fmla="*/ 928694 w 1046169"/>
              <a:gd name="connsiteY5" fmla="*/ 163513 h 368302"/>
              <a:gd name="connsiteX6" fmla="*/ 928693 w 1046169"/>
              <a:gd name="connsiteY6" fmla="*/ 306389 h 368302"/>
              <a:gd name="connsiteX0" fmla="*/ 928693 w 1046169"/>
              <a:gd name="connsiteY0" fmla="*/ 278606 h 340519"/>
              <a:gd name="connsiteX1" fmla="*/ 223837 w 1046169"/>
              <a:gd name="connsiteY1" fmla="*/ 316707 h 340519"/>
              <a:gd name="connsiteX2" fmla="*/ 4762 w 1046169"/>
              <a:gd name="connsiteY2" fmla="*/ 135732 h 340519"/>
              <a:gd name="connsiteX3" fmla="*/ 195262 w 1046169"/>
              <a:gd name="connsiteY3" fmla="*/ 11907 h 340519"/>
              <a:gd name="connsiteX4" fmla="*/ 714380 w 1046169"/>
              <a:gd name="connsiteY4" fmla="*/ 64292 h 340519"/>
              <a:gd name="connsiteX5" fmla="*/ 928694 w 1046169"/>
              <a:gd name="connsiteY5" fmla="*/ 135730 h 340519"/>
              <a:gd name="connsiteX6" fmla="*/ 928693 w 1046169"/>
              <a:gd name="connsiteY6" fmla="*/ 278606 h 34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169" h="340519">
                <a:moveTo>
                  <a:pt x="928693" y="278606"/>
                </a:moveTo>
                <a:cubicBezTo>
                  <a:pt x="811217" y="308769"/>
                  <a:pt x="377825" y="340519"/>
                  <a:pt x="223837" y="316707"/>
                </a:cubicBezTo>
                <a:cubicBezTo>
                  <a:pt x="69849" y="292895"/>
                  <a:pt x="9524" y="186532"/>
                  <a:pt x="4762" y="135732"/>
                </a:cubicBezTo>
                <a:cubicBezTo>
                  <a:pt x="0" y="84932"/>
                  <a:pt x="76992" y="23814"/>
                  <a:pt x="195262" y="11907"/>
                </a:cubicBezTo>
                <a:cubicBezTo>
                  <a:pt x="313532" y="0"/>
                  <a:pt x="592141" y="43655"/>
                  <a:pt x="714380" y="64292"/>
                </a:cubicBezTo>
                <a:cubicBezTo>
                  <a:pt x="836619" y="84929"/>
                  <a:pt x="892975" y="100011"/>
                  <a:pt x="928694" y="135730"/>
                </a:cubicBezTo>
                <a:cubicBezTo>
                  <a:pt x="964413" y="171449"/>
                  <a:pt x="1046169" y="248443"/>
                  <a:pt x="928693" y="27860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/>
          <p:cNvSpPr/>
          <p:nvPr/>
        </p:nvSpPr>
        <p:spPr>
          <a:xfrm>
            <a:off x="3751407" y="1417160"/>
            <a:ext cx="690559" cy="352425"/>
          </a:xfrm>
          <a:custGeom>
            <a:avLst/>
            <a:gdLst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0" fmla="*/ 747712 w 1160462"/>
              <a:gd name="connsiteY0" fmla="*/ 350837 h 357187"/>
              <a:gd name="connsiteX1" fmla="*/ 223837 w 1160462"/>
              <a:gd name="connsiteY1" fmla="*/ 322262 h 357187"/>
              <a:gd name="connsiteX2" fmla="*/ 4762 w 1160462"/>
              <a:gd name="connsiteY2" fmla="*/ 141287 h 357187"/>
              <a:gd name="connsiteX3" fmla="*/ 195262 w 1160462"/>
              <a:gd name="connsiteY3" fmla="*/ 17462 h 357187"/>
              <a:gd name="connsiteX4" fmla="*/ 995362 w 1160462"/>
              <a:gd name="connsiteY4" fmla="*/ 36512 h 357187"/>
              <a:gd name="connsiteX5" fmla="*/ 1157287 w 1160462"/>
              <a:gd name="connsiteY5" fmla="*/ 179387 h 357187"/>
              <a:gd name="connsiteX6" fmla="*/ 976312 w 1160462"/>
              <a:gd name="connsiteY6" fmla="*/ 331787 h 357187"/>
              <a:gd name="connsiteX7" fmla="*/ 747712 w 1160462"/>
              <a:gd name="connsiteY7" fmla="*/ 350837 h 357187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60462"/>
              <a:gd name="connsiteY0" fmla="*/ 350837 h 383381"/>
              <a:gd name="connsiteX1" fmla="*/ 223837 w 1160462"/>
              <a:gd name="connsiteY1" fmla="*/ 322262 h 383381"/>
              <a:gd name="connsiteX2" fmla="*/ 4762 w 1160462"/>
              <a:gd name="connsiteY2" fmla="*/ 141287 h 383381"/>
              <a:gd name="connsiteX3" fmla="*/ 195262 w 1160462"/>
              <a:gd name="connsiteY3" fmla="*/ 17462 h 383381"/>
              <a:gd name="connsiteX4" fmla="*/ 995362 w 1160462"/>
              <a:gd name="connsiteY4" fmla="*/ 36512 h 383381"/>
              <a:gd name="connsiteX5" fmla="*/ 1157287 w 1160462"/>
              <a:gd name="connsiteY5" fmla="*/ 179387 h 383381"/>
              <a:gd name="connsiteX6" fmla="*/ 976312 w 1160462"/>
              <a:gd name="connsiteY6" fmla="*/ 331787 h 383381"/>
              <a:gd name="connsiteX7" fmla="*/ 747712 w 1160462"/>
              <a:gd name="connsiteY7" fmla="*/ 350837 h 383381"/>
              <a:gd name="connsiteX0" fmla="*/ 747712 w 1198562"/>
              <a:gd name="connsiteY0" fmla="*/ 350837 h 374649"/>
              <a:gd name="connsiteX1" fmla="*/ 223837 w 1198562"/>
              <a:gd name="connsiteY1" fmla="*/ 322262 h 374649"/>
              <a:gd name="connsiteX2" fmla="*/ 4762 w 1198562"/>
              <a:gd name="connsiteY2" fmla="*/ 141287 h 374649"/>
              <a:gd name="connsiteX3" fmla="*/ 195262 w 1198562"/>
              <a:gd name="connsiteY3" fmla="*/ 17462 h 374649"/>
              <a:gd name="connsiteX4" fmla="*/ 995362 w 1198562"/>
              <a:gd name="connsiteY4" fmla="*/ 36512 h 374649"/>
              <a:gd name="connsiteX5" fmla="*/ 1157287 w 1198562"/>
              <a:gd name="connsiteY5" fmla="*/ 179387 h 374649"/>
              <a:gd name="connsiteX6" fmla="*/ 747712 w 1198562"/>
              <a:gd name="connsiteY6" fmla="*/ 350837 h 374649"/>
              <a:gd name="connsiteX0" fmla="*/ 904872 w 1172369"/>
              <a:gd name="connsiteY0" fmla="*/ 312727 h 350835"/>
              <a:gd name="connsiteX1" fmla="*/ 223837 w 1172369"/>
              <a:gd name="connsiteY1" fmla="*/ 322262 h 350835"/>
              <a:gd name="connsiteX2" fmla="*/ 4762 w 1172369"/>
              <a:gd name="connsiteY2" fmla="*/ 141287 h 350835"/>
              <a:gd name="connsiteX3" fmla="*/ 195262 w 1172369"/>
              <a:gd name="connsiteY3" fmla="*/ 17462 h 350835"/>
              <a:gd name="connsiteX4" fmla="*/ 995362 w 1172369"/>
              <a:gd name="connsiteY4" fmla="*/ 36512 h 350835"/>
              <a:gd name="connsiteX5" fmla="*/ 1157287 w 1172369"/>
              <a:gd name="connsiteY5" fmla="*/ 179387 h 350835"/>
              <a:gd name="connsiteX6" fmla="*/ 904872 w 1172369"/>
              <a:gd name="connsiteY6" fmla="*/ 312727 h 350835"/>
              <a:gd name="connsiteX0" fmla="*/ 904872 w 1216819"/>
              <a:gd name="connsiteY0" fmla="*/ 314317 h 352425"/>
              <a:gd name="connsiteX1" fmla="*/ 223837 w 1216819"/>
              <a:gd name="connsiteY1" fmla="*/ 323852 h 352425"/>
              <a:gd name="connsiteX2" fmla="*/ 4762 w 1216819"/>
              <a:gd name="connsiteY2" fmla="*/ 142877 h 352425"/>
              <a:gd name="connsiteX3" fmla="*/ 195262 w 1216819"/>
              <a:gd name="connsiteY3" fmla="*/ 19052 h 352425"/>
              <a:gd name="connsiteX4" fmla="*/ 547683 w 1216819"/>
              <a:gd name="connsiteY4" fmla="*/ 28565 h 352425"/>
              <a:gd name="connsiteX5" fmla="*/ 1157287 w 1216819"/>
              <a:gd name="connsiteY5" fmla="*/ 180977 h 352425"/>
              <a:gd name="connsiteX6" fmla="*/ 904872 w 1216819"/>
              <a:gd name="connsiteY6" fmla="*/ 314317 h 352425"/>
              <a:gd name="connsiteX0" fmla="*/ 904872 w 982659"/>
              <a:gd name="connsiteY0" fmla="*/ 314317 h 352425"/>
              <a:gd name="connsiteX1" fmla="*/ 223837 w 982659"/>
              <a:gd name="connsiteY1" fmla="*/ 323852 h 352425"/>
              <a:gd name="connsiteX2" fmla="*/ 4762 w 982659"/>
              <a:gd name="connsiteY2" fmla="*/ 142877 h 352425"/>
              <a:gd name="connsiteX3" fmla="*/ 195262 w 982659"/>
              <a:gd name="connsiteY3" fmla="*/ 19052 h 352425"/>
              <a:gd name="connsiteX4" fmla="*/ 547683 w 982659"/>
              <a:gd name="connsiteY4" fmla="*/ 28565 h 352425"/>
              <a:gd name="connsiteX5" fmla="*/ 690559 w 982659"/>
              <a:gd name="connsiteY5" fmla="*/ 171441 h 352425"/>
              <a:gd name="connsiteX6" fmla="*/ 904872 w 982659"/>
              <a:gd name="connsiteY6" fmla="*/ 314317 h 352425"/>
              <a:gd name="connsiteX0" fmla="*/ 547683 w 690559"/>
              <a:gd name="connsiteY0" fmla="*/ 314317 h 352425"/>
              <a:gd name="connsiteX1" fmla="*/ 223837 w 690559"/>
              <a:gd name="connsiteY1" fmla="*/ 323852 h 352425"/>
              <a:gd name="connsiteX2" fmla="*/ 4762 w 690559"/>
              <a:gd name="connsiteY2" fmla="*/ 142877 h 352425"/>
              <a:gd name="connsiteX3" fmla="*/ 195262 w 690559"/>
              <a:gd name="connsiteY3" fmla="*/ 19052 h 352425"/>
              <a:gd name="connsiteX4" fmla="*/ 547683 w 690559"/>
              <a:gd name="connsiteY4" fmla="*/ 28565 h 352425"/>
              <a:gd name="connsiteX5" fmla="*/ 690559 w 690559"/>
              <a:gd name="connsiteY5" fmla="*/ 171441 h 352425"/>
              <a:gd name="connsiteX6" fmla="*/ 547683 w 690559"/>
              <a:gd name="connsiteY6" fmla="*/ 314317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559" h="352425">
                <a:moveTo>
                  <a:pt x="547683" y="314317"/>
                </a:moveTo>
                <a:cubicBezTo>
                  <a:pt x="469896" y="339719"/>
                  <a:pt x="314324" y="352425"/>
                  <a:pt x="223837" y="323852"/>
                </a:cubicBezTo>
                <a:cubicBezTo>
                  <a:pt x="133350" y="295279"/>
                  <a:pt x="9524" y="193677"/>
                  <a:pt x="4762" y="142877"/>
                </a:cubicBezTo>
                <a:cubicBezTo>
                  <a:pt x="0" y="92077"/>
                  <a:pt x="104775" y="38104"/>
                  <a:pt x="195262" y="19052"/>
                </a:cubicBezTo>
                <a:cubicBezTo>
                  <a:pt x="285749" y="0"/>
                  <a:pt x="465134" y="3167"/>
                  <a:pt x="547683" y="28565"/>
                </a:cubicBezTo>
                <a:cubicBezTo>
                  <a:pt x="630232" y="53963"/>
                  <a:pt x="690559" y="123816"/>
                  <a:pt x="690559" y="171441"/>
                </a:cubicBezTo>
                <a:cubicBezTo>
                  <a:pt x="690559" y="219066"/>
                  <a:pt x="625470" y="288915"/>
                  <a:pt x="547683" y="31431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タイトル 2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63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Flexible Rules Extracted </a:t>
            </a:r>
            <a:r>
              <a:rPr lang="en-US" altLang="ja-JP" dirty="0"/>
              <a:t>o</a:t>
            </a:r>
            <a:r>
              <a:rPr lang="en-US" altLang="ja-JP" dirty="0" smtClean="0"/>
              <a:t>n-the-fly</a:t>
            </a:r>
            <a:endParaRPr lang="ja-JP" altLang="en-US" dirty="0" smtClean="0"/>
          </a:p>
        </p:txBody>
      </p:sp>
      <p:sp>
        <p:nvSpPr>
          <p:cNvPr id="169" name="スライド番号プレースホルダ 16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D3F22C9-F55D-4862-8539-1E0B36ECCA78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cxnSp>
        <p:nvCxnSpPr>
          <p:cNvPr id="506" name="直線コネクタ 505"/>
          <p:cNvCxnSpPr>
            <a:stCxn id="421" idx="3"/>
            <a:endCxn id="175" idx="2"/>
          </p:cNvCxnSpPr>
          <p:nvPr/>
        </p:nvCxnSpPr>
        <p:spPr>
          <a:xfrm>
            <a:off x="4409057" y="1563055"/>
            <a:ext cx="1680745" cy="168424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直線コネクタ 506"/>
          <p:cNvCxnSpPr>
            <a:stCxn id="181" idx="5"/>
            <a:endCxn id="459" idx="1"/>
          </p:cNvCxnSpPr>
          <p:nvPr/>
        </p:nvCxnSpPr>
        <p:spPr>
          <a:xfrm>
            <a:off x="5299222" y="2517295"/>
            <a:ext cx="1689644" cy="497154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直線コネクタ 509"/>
          <p:cNvCxnSpPr/>
          <p:nvPr/>
        </p:nvCxnSpPr>
        <p:spPr>
          <a:xfrm>
            <a:off x="4442791" y="3055488"/>
            <a:ext cx="2325540" cy="737618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直線コネクタ 513"/>
          <p:cNvCxnSpPr>
            <a:endCxn id="460" idx="1"/>
          </p:cNvCxnSpPr>
          <p:nvPr/>
        </p:nvCxnSpPr>
        <p:spPr>
          <a:xfrm>
            <a:off x="4418697" y="2684340"/>
            <a:ext cx="2548518" cy="594347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" name="フリーフォーム 519"/>
          <p:cNvSpPr/>
          <p:nvPr/>
        </p:nvSpPr>
        <p:spPr>
          <a:xfrm>
            <a:off x="4085601" y="2110346"/>
            <a:ext cx="2524120" cy="2236788"/>
          </a:xfrm>
          <a:custGeom>
            <a:avLst/>
            <a:gdLst>
              <a:gd name="connsiteX0" fmla="*/ 0 w 2409825"/>
              <a:gd name="connsiteY0" fmla="*/ 52388 h 2236788"/>
              <a:gd name="connsiteX1" fmla="*/ 1266825 w 2409825"/>
              <a:gd name="connsiteY1" fmla="*/ 157163 h 2236788"/>
              <a:gd name="connsiteX2" fmla="*/ 1590675 w 2409825"/>
              <a:gd name="connsiteY2" fmla="*/ 995363 h 2236788"/>
              <a:gd name="connsiteX3" fmla="*/ 1809750 w 2409825"/>
              <a:gd name="connsiteY3" fmla="*/ 2043113 h 2236788"/>
              <a:gd name="connsiteX4" fmla="*/ 2409825 w 2409825"/>
              <a:gd name="connsiteY4" fmla="*/ 2157413 h 223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825" h="2236788">
                <a:moveTo>
                  <a:pt x="0" y="52388"/>
                </a:moveTo>
                <a:cubicBezTo>
                  <a:pt x="500856" y="26194"/>
                  <a:pt x="1001712" y="0"/>
                  <a:pt x="1266825" y="157163"/>
                </a:cubicBezTo>
                <a:cubicBezTo>
                  <a:pt x="1531938" y="314326"/>
                  <a:pt x="1500188" y="681038"/>
                  <a:pt x="1590675" y="995363"/>
                </a:cubicBezTo>
                <a:cubicBezTo>
                  <a:pt x="1681162" y="1309688"/>
                  <a:pt x="1673225" y="1849438"/>
                  <a:pt x="1809750" y="2043113"/>
                </a:cubicBezTo>
                <a:cubicBezTo>
                  <a:pt x="1946275" y="2236788"/>
                  <a:pt x="2178050" y="2197100"/>
                  <a:pt x="2409825" y="2157413"/>
                </a:cubicBezTo>
              </a:path>
            </a:pathLst>
          </a:cu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/>
          <p:cNvSpPr/>
          <p:nvPr/>
        </p:nvSpPr>
        <p:spPr>
          <a:xfrm>
            <a:off x="3799849" y="2391327"/>
            <a:ext cx="2438397" cy="1404938"/>
          </a:xfrm>
          <a:custGeom>
            <a:avLst/>
            <a:gdLst>
              <a:gd name="connsiteX0" fmla="*/ 0 w 2286000"/>
              <a:gd name="connsiteY0" fmla="*/ 1257300 h 1404938"/>
              <a:gd name="connsiteX1" fmla="*/ 1104900 w 2286000"/>
              <a:gd name="connsiteY1" fmla="*/ 1266825 h 1404938"/>
              <a:gd name="connsiteX2" fmla="*/ 1924050 w 2286000"/>
              <a:gd name="connsiteY2" fmla="*/ 428625 h 1404938"/>
              <a:gd name="connsiteX3" fmla="*/ 2286000 w 2286000"/>
              <a:gd name="connsiteY3" fmla="*/ 0 h 140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404938">
                <a:moveTo>
                  <a:pt x="0" y="1257300"/>
                </a:moveTo>
                <a:cubicBezTo>
                  <a:pt x="392112" y="1331119"/>
                  <a:pt x="784225" y="1404938"/>
                  <a:pt x="1104900" y="1266825"/>
                </a:cubicBezTo>
                <a:cubicBezTo>
                  <a:pt x="1425575" y="1128713"/>
                  <a:pt x="1727200" y="639762"/>
                  <a:pt x="1924050" y="428625"/>
                </a:cubicBezTo>
                <a:cubicBezTo>
                  <a:pt x="2120900" y="217488"/>
                  <a:pt x="2203450" y="108744"/>
                  <a:pt x="2286000" y="0"/>
                </a:cubicBezTo>
              </a:path>
            </a:pathLst>
          </a:cu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2" name="直線コネクタ 521"/>
          <p:cNvCxnSpPr>
            <a:stCxn id="427" idx="3"/>
          </p:cNvCxnSpPr>
          <p:nvPr/>
        </p:nvCxnSpPr>
        <p:spPr>
          <a:xfrm flipV="1">
            <a:off x="3942713" y="2724699"/>
            <a:ext cx="2419367" cy="593303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フリーフォーム 525"/>
          <p:cNvSpPr/>
          <p:nvPr/>
        </p:nvSpPr>
        <p:spPr>
          <a:xfrm>
            <a:off x="3299783" y="2124627"/>
            <a:ext cx="2728913" cy="1788117"/>
          </a:xfrm>
          <a:custGeom>
            <a:avLst/>
            <a:gdLst>
              <a:gd name="connsiteX0" fmla="*/ 0 w 2657475"/>
              <a:gd name="connsiteY0" fmla="*/ 1762125 h 1762125"/>
              <a:gd name="connsiteX1" fmla="*/ 1152525 w 2657475"/>
              <a:gd name="connsiteY1" fmla="*/ 1581150 h 1762125"/>
              <a:gd name="connsiteX2" fmla="*/ 2657475 w 2657475"/>
              <a:gd name="connsiteY2" fmla="*/ 0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7475" h="1762125">
                <a:moveTo>
                  <a:pt x="0" y="1762125"/>
                </a:moveTo>
                <a:lnTo>
                  <a:pt x="1152525" y="1581150"/>
                </a:lnTo>
                <a:cubicBezTo>
                  <a:pt x="1595437" y="1287463"/>
                  <a:pt x="2126456" y="643731"/>
                  <a:pt x="2657475" y="0"/>
                </a:cubicBezTo>
              </a:path>
            </a:pathLst>
          </a:cu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207"/>
          <p:cNvGrpSpPr/>
          <p:nvPr/>
        </p:nvGrpSpPr>
        <p:grpSpPr>
          <a:xfrm>
            <a:off x="656577" y="2450007"/>
            <a:ext cx="2198339" cy="2518466"/>
            <a:chOff x="-32" y="2752081"/>
            <a:chExt cx="2198339" cy="2518466"/>
          </a:xfrm>
        </p:grpSpPr>
        <p:sp>
          <p:nvSpPr>
            <p:cNvPr id="210" name="テキスト ボックス 209"/>
            <p:cNvSpPr txBox="1"/>
            <p:nvPr/>
          </p:nvSpPr>
          <p:spPr>
            <a:xfrm>
              <a:off x="942835" y="3205542"/>
              <a:ext cx="12554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プラスチック</a:t>
              </a:r>
              <a:endParaRPr lang="en-US" altLang="ja-JP" sz="1600" dirty="0" smtClean="0"/>
            </a:p>
            <a:p>
              <a:r>
                <a:rPr lang="ja-JP" altLang="en-US" sz="1600" dirty="0" smtClean="0"/>
                <a:t> </a:t>
              </a:r>
              <a:r>
                <a:rPr lang="en-US" altLang="ja-JP" sz="1600" dirty="0" smtClean="0"/>
                <a:t>(plastic)</a:t>
              </a:r>
              <a:endParaRPr kumimoji="1" lang="ja-JP" altLang="en-US" sz="1600" dirty="0"/>
            </a:p>
          </p:txBody>
        </p:sp>
        <p:sp>
          <p:nvSpPr>
            <p:cNvPr id="211" name="テキスト ボックス 210"/>
            <p:cNvSpPr txBox="1"/>
            <p:nvPr/>
          </p:nvSpPr>
          <p:spPr>
            <a:xfrm>
              <a:off x="714348" y="3493633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は</a:t>
              </a:r>
              <a:endParaRPr kumimoji="1" lang="ja-JP" altLang="en-US" sz="1600" dirty="0"/>
            </a:p>
          </p:txBody>
        </p:sp>
        <p:sp>
          <p:nvSpPr>
            <p:cNvPr id="215" name="テキスト ボックス 214"/>
            <p:cNvSpPr txBox="1"/>
            <p:nvPr/>
          </p:nvSpPr>
          <p:spPr>
            <a:xfrm>
              <a:off x="1005165" y="377962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石油</a:t>
              </a:r>
              <a:endParaRPr lang="en-US" altLang="ja-JP" sz="1600" dirty="0" smtClean="0"/>
            </a:p>
          </p:txBody>
        </p:sp>
        <p:sp>
          <p:nvSpPr>
            <p:cNvPr id="216" name="テキスト ボックス 215"/>
            <p:cNvSpPr txBox="1"/>
            <p:nvPr/>
          </p:nvSpPr>
          <p:spPr>
            <a:xfrm>
              <a:off x="740417" y="406772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から</a:t>
              </a:r>
              <a:endParaRPr kumimoji="1" lang="ja-JP" altLang="en-US" sz="1600" dirty="0"/>
            </a:p>
          </p:txBody>
        </p:sp>
        <p:sp>
          <p:nvSpPr>
            <p:cNvPr id="217" name="テキスト ボックス 216"/>
            <p:cNvSpPr txBox="1"/>
            <p:nvPr/>
          </p:nvSpPr>
          <p:spPr>
            <a:xfrm>
              <a:off x="476503" y="435581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製造</a:t>
              </a:r>
              <a:endParaRPr kumimoji="1" lang="ja-JP" altLang="en-US" sz="1600" dirty="0"/>
            </a:p>
          </p:txBody>
        </p:sp>
        <p:sp>
          <p:nvSpPr>
            <p:cNvPr id="218" name="テキスト ボックス 217"/>
            <p:cNvSpPr txBox="1"/>
            <p:nvPr/>
          </p:nvSpPr>
          <p:spPr>
            <a:xfrm>
              <a:off x="301150" y="4643902"/>
              <a:ext cx="3417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さ</a:t>
              </a:r>
              <a:endParaRPr kumimoji="1" lang="ja-JP" altLang="en-US" sz="1600" dirty="0"/>
            </a:p>
          </p:txBody>
        </p:sp>
        <p:sp>
          <p:nvSpPr>
            <p:cNvPr id="219" name="テキスト ボックス 218"/>
            <p:cNvSpPr txBox="1"/>
            <p:nvPr/>
          </p:nvSpPr>
          <p:spPr>
            <a:xfrm>
              <a:off x="-32" y="4931993"/>
              <a:ext cx="567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err="1" smtClean="0"/>
                <a:t>れる</a:t>
              </a:r>
              <a:endParaRPr kumimoji="1" lang="ja-JP" altLang="en-US" sz="1600" dirty="0"/>
            </a:p>
          </p:txBody>
        </p:sp>
        <p:cxnSp>
          <p:nvCxnSpPr>
            <p:cNvPr id="220" name="直線コネクタ 219"/>
            <p:cNvCxnSpPr/>
            <p:nvPr/>
          </p:nvCxnSpPr>
          <p:spPr>
            <a:xfrm>
              <a:off x="204757" y="4806166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rot="16200000" flipV="1">
              <a:off x="133321" y="4877604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390497" y="4515652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rot="16200000" flipV="1">
              <a:off x="319061" y="4587090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>
              <a:off x="642910" y="4196562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/>
            <p:cNvCxnSpPr/>
            <p:nvPr/>
          </p:nvCxnSpPr>
          <p:spPr>
            <a:xfrm rot="5400000" flipH="1" flipV="1">
              <a:off x="300037" y="4000885"/>
              <a:ext cx="6762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857224" y="3929860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 rot="16200000" flipV="1">
              <a:off x="785788" y="4001298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線コネクタ 232"/>
            <p:cNvCxnSpPr/>
            <p:nvPr/>
          </p:nvCxnSpPr>
          <p:spPr>
            <a:xfrm>
              <a:off x="642911" y="3667508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>
              <a:off x="857224" y="3367468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rot="16200000" flipV="1">
              <a:off x="785788" y="3438906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テキスト ボックス 178"/>
            <p:cNvSpPr txBox="1"/>
            <p:nvPr/>
          </p:nvSpPr>
          <p:spPr>
            <a:xfrm>
              <a:off x="766344" y="2752081"/>
              <a:ext cx="10839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例えば</a:t>
              </a:r>
              <a:r>
                <a:rPr lang="en-US" altLang="ja-JP" sz="1600" dirty="0" smtClean="0"/>
                <a:t>(for</a:t>
              </a:r>
            </a:p>
            <a:p>
              <a:r>
                <a:rPr lang="en-US" altLang="ja-JP" sz="1600" dirty="0" smtClean="0"/>
                <a:t> example)</a:t>
              </a:r>
            </a:p>
          </p:txBody>
        </p:sp>
        <p:cxnSp>
          <p:nvCxnSpPr>
            <p:cNvPr id="182" name="直線コネクタ 181"/>
            <p:cNvCxnSpPr/>
            <p:nvPr/>
          </p:nvCxnSpPr>
          <p:spPr>
            <a:xfrm>
              <a:off x="638175" y="3012077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V="1">
              <a:off x="631826" y="3018429"/>
              <a:ext cx="1" cy="6455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テキスト ボックス 419"/>
          <p:cNvSpPr txBox="1"/>
          <p:nvPr/>
        </p:nvSpPr>
        <p:spPr>
          <a:xfrm>
            <a:off x="6347542" y="1269538"/>
            <a:ext cx="4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the</a:t>
            </a:r>
            <a:endParaRPr kumimoji="1" lang="ja-JP" altLang="en-US" sz="1600" dirty="0"/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3814022" y="139377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水素</a:t>
            </a:r>
            <a:endParaRPr kumimoji="1" lang="ja-JP" altLang="en-US" sz="1600" dirty="0"/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3514097" y="168186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は</a:t>
            </a:r>
            <a:endParaRPr kumimoji="1" lang="ja-JP" altLang="en-US" sz="1600" dirty="0"/>
          </a:p>
        </p:txBody>
      </p:sp>
      <p:sp>
        <p:nvSpPr>
          <p:cNvPr id="423" name="テキスト ボックス 422"/>
          <p:cNvSpPr txBox="1"/>
          <p:nvPr/>
        </p:nvSpPr>
        <p:spPr>
          <a:xfrm>
            <a:off x="3514097" y="196996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現在</a:t>
            </a:r>
            <a:endParaRPr kumimoji="1" lang="ja-JP" altLang="en-US" sz="1600" dirty="0"/>
          </a:p>
        </p:txBody>
      </p:sp>
      <p:sp>
        <p:nvSpPr>
          <p:cNvPr id="424" name="テキスト ボックス 423"/>
          <p:cNvSpPr txBox="1"/>
          <p:nvPr/>
        </p:nvSpPr>
        <p:spPr>
          <a:xfrm>
            <a:off x="4329910" y="2258051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天然ガス</a:t>
            </a:r>
            <a:endParaRPr kumimoji="1" lang="ja-JP" altLang="en-US" sz="1600" dirty="0"/>
          </a:p>
        </p:txBody>
      </p:sp>
      <p:sp>
        <p:nvSpPr>
          <p:cNvPr id="425" name="テキスト ボックス 424"/>
          <p:cNvSpPr txBox="1"/>
          <p:nvPr/>
        </p:nvSpPr>
        <p:spPr>
          <a:xfrm>
            <a:off x="4085601" y="254614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や</a:t>
            </a:r>
            <a:endParaRPr kumimoji="1" lang="ja-JP" altLang="en-US" sz="1600" dirty="0"/>
          </a:p>
        </p:txBody>
      </p:sp>
      <p:sp>
        <p:nvSpPr>
          <p:cNvPr id="426" name="テキスト ボックス 425"/>
          <p:cNvSpPr txBox="1"/>
          <p:nvPr/>
        </p:nvSpPr>
        <p:spPr>
          <a:xfrm>
            <a:off x="3799849" y="283423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石油</a:t>
            </a:r>
            <a:endParaRPr kumimoji="1" lang="ja-JP" altLang="en-US" sz="1600" dirty="0"/>
          </a:p>
        </p:txBody>
      </p:sp>
      <p:sp>
        <p:nvSpPr>
          <p:cNvPr id="427" name="テキスト ボックス 426"/>
          <p:cNvSpPr txBox="1"/>
          <p:nvPr/>
        </p:nvSpPr>
        <p:spPr>
          <a:xfrm>
            <a:off x="3540166" y="3122324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から</a:t>
            </a:r>
            <a:endParaRPr kumimoji="1" lang="ja-JP" altLang="en-US" sz="1600" dirty="0"/>
          </a:p>
        </p:txBody>
      </p:sp>
      <p:sp>
        <p:nvSpPr>
          <p:cNvPr id="428" name="テキスト ボックス 427"/>
          <p:cNvSpPr txBox="1"/>
          <p:nvPr/>
        </p:nvSpPr>
        <p:spPr>
          <a:xfrm>
            <a:off x="3276252" y="341041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製造</a:t>
            </a:r>
            <a:endParaRPr kumimoji="1" lang="ja-JP" altLang="en-US" sz="1600" dirty="0"/>
          </a:p>
        </p:txBody>
      </p:sp>
      <p:sp>
        <p:nvSpPr>
          <p:cNvPr id="429" name="テキスト ボックス 428"/>
          <p:cNvSpPr txBox="1"/>
          <p:nvPr/>
        </p:nvSpPr>
        <p:spPr>
          <a:xfrm>
            <a:off x="3029461" y="3698506"/>
            <a:ext cx="341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さ</a:t>
            </a:r>
            <a:endParaRPr kumimoji="1" lang="ja-JP" altLang="en-US" sz="1600" dirty="0"/>
          </a:p>
        </p:txBody>
      </p:sp>
      <p:sp>
        <p:nvSpPr>
          <p:cNvPr id="430" name="テキスト ボックス 429"/>
          <p:cNvSpPr txBox="1"/>
          <p:nvPr/>
        </p:nvSpPr>
        <p:spPr>
          <a:xfrm>
            <a:off x="2728279" y="3986597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err="1" smtClean="0"/>
              <a:t>れる</a:t>
            </a:r>
            <a:endParaRPr kumimoji="1" lang="ja-JP" altLang="en-US" sz="1600" dirty="0"/>
          </a:p>
        </p:txBody>
      </p:sp>
      <p:cxnSp>
        <p:nvCxnSpPr>
          <p:cNvPr id="431" name="直線コネクタ 430"/>
          <p:cNvCxnSpPr/>
          <p:nvPr/>
        </p:nvCxnSpPr>
        <p:spPr>
          <a:xfrm>
            <a:off x="2933068" y="3860770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直線コネクタ 431"/>
          <p:cNvCxnSpPr/>
          <p:nvPr/>
        </p:nvCxnSpPr>
        <p:spPr>
          <a:xfrm rot="16200000" flipV="1">
            <a:off x="2861632" y="3932208"/>
            <a:ext cx="14287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直線コネクタ 432"/>
          <p:cNvCxnSpPr/>
          <p:nvPr/>
        </p:nvCxnSpPr>
        <p:spPr>
          <a:xfrm>
            <a:off x="3190246" y="3570256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直線コネクタ 433"/>
          <p:cNvCxnSpPr/>
          <p:nvPr/>
        </p:nvCxnSpPr>
        <p:spPr>
          <a:xfrm rot="16200000" flipV="1">
            <a:off x="3118810" y="3641694"/>
            <a:ext cx="14287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直線コネクタ 434"/>
          <p:cNvCxnSpPr/>
          <p:nvPr/>
        </p:nvCxnSpPr>
        <p:spPr>
          <a:xfrm>
            <a:off x="3442659" y="3251166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直線コネクタ 435"/>
          <p:cNvCxnSpPr/>
          <p:nvPr/>
        </p:nvCxnSpPr>
        <p:spPr>
          <a:xfrm rot="5400000" flipH="1" flipV="1">
            <a:off x="2671139" y="2622512"/>
            <a:ext cx="1543054" cy="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線コネクタ 436"/>
          <p:cNvCxnSpPr/>
          <p:nvPr/>
        </p:nvCxnSpPr>
        <p:spPr>
          <a:xfrm>
            <a:off x="3728412" y="2984464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直線コネクタ 437"/>
          <p:cNvCxnSpPr/>
          <p:nvPr/>
        </p:nvCxnSpPr>
        <p:spPr>
          <a:xfrm rot="16200000" flipV="1">
            <a:off x="3656976" y="3055902"/>
            <a:ext cx="14287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線コネクタ 438"/>
          <p:cNvCxnSpPr/>
          <p:nvPr/>
        </p:nvCxnSpPr>
        <p:spPr>
          <a:xfrm>
            <a:off x="3985589" y="2698712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直線コネクタ 439"/>
          <p:cNvCxnSpPr/>
          <p:nvPr/>
        </p:nvCxnSpPr>
        <p:spPr>
          <a:xfrm rot="16200000" flipV="1">
            <a:off x="3914153" y="2770150"/>
            <a:ext cx="14287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直線コネクタ 440"/>
          <p:cNvCxnSpPr/>
          <p:nvPr/>
        </p:nvCxnSpPr>
        <p:spPr>
          <a:xfrm>
            <a:off x="4261816" y="2403435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直線コネクタ 441"/>
          <p:cNvCxnSpPr/>
          <p:nvPr/>
        </p:nvCxnSpPr>
        <p:spPr>
          <a:xfrm rot="16200000" flipV="1">
            <a:off x="4190380" y="2474873"/>
            <a:ext cx="14287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直線コネクタ 442"/>
          <p:cNvCxnSpPr/>
          <p:nvPr/>
        </p:nvCxnSpPr>
        <p:spPr>
          <a:xfrm>
            <a:off x="3442660" y="2136733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直線コネクタ 443"/>
          <p:cNvCxnSpPr/>
          <p:nvPr/>
        </p:nvCxnSpPr>
        <p:spPr>
          <a:xfrm>
            <a:off x="3442660" y="1855744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直線コネクタ 444"/>
          <p:cNvCxnSpPr/>
          <p:nvPr/>
        </p:nvCxnSpPr>
        <p:spPr>
          <a:xfrm>
            <a:off x="3685548" y="1555704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直線コネクタ 445"/>
          <p:cNvCxnSpPr/>
          <p:nvPr/>
        </p:nvCxnSpPr>
        <p:spPr>
          <a:xfrm rot="16200000" flipV="1">
            <a:off x="3614112" y="1627142"/>
            <a:ext cx="14287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テキスト ボックス 453"/>
          <p:cNvSpPr txBox="1"/>
          <p:nvPr/>
        </p:nvSpPr>
        <p:spPr>
          <a:xfrm>
            <a:off x="6108766" y="1555214"/>
            <a:ext cx="968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hydrogen</a:t>
            </a:r>
            <a:endParaRPr kumimoji="1" lang="ja-JP" altLang="en-US" sz="1600" dirty="0"/>
          </a:p>
        </p:txBody>
      </p:sp>
      <p:sp>
        <p:nvSpPr>
          <p:cNvPr id="455" name="テキスト ボックス 454"/>
          <p:cNvSpPr txBox="1"/>
          <p:nvPr/>
        </p:nvSpPr>
        <p:spPr>
          <a:xfrm>
            <a:off x="5871551" y="1843305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is</a:t>
            </a:r>
            <a:endParaRPr kumimoji="1" lang="ja-JP" altLang="en-US" sz="1600" dirty="0"/>
          </a:p>
        </p:txBody>
      </p:sp>
      <p:sp>
        <p:nvSpPr>
          <p:cNvPr id="456" name="テキスト ボックス 455"/>
          <p:cNvSpPr txBox="1"/>
          <p:nvPr/>
        </p:nvSpPr>
        <p:spPr>
          <a:xfrm>
            <a:off x="6115055" y="2131396"/>
            <a:ext cx="981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produced</a:t>
            </a:r>
            <a:endParaRPr kumimoji="1" lang="ja-JP" altLang="en-US" sz="1600" dirty="0"/>
          </a:p>
        </p:txBody>
      </p:sp>
      <p:sp>
        <p:nvSpPr>
          <p:cNvPr id="457" name="テキスト ボックス 456"/>
          <p:cNvSpPr txBox="1"/>
          <p:nvPr/>
        </p:nvSpPr>
        <p:spPr>
          <a:xfrm>
            <a:off x="6443055" y="2419487"/>
            <a:ext cx="588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from</a:t>
            </a:r>
            <a:endParaRPr kumimoji="1" lang="ja-JP" altLang="en-US" sz="1600" dirty="0"/>
          </a:p>
        </p:txBody>
      </p:sp>
      <p:sp>
        <p:nvSpPr>
          <p:cNvPr id="458" name="テキスト ボックス 457"/>
          <p:cNvSpPr txBox="1"/>
          <p:nvPr/>
        </p:nvSpPr>
        <p:spPr>
          <a:xfrm>
            <a:off x="7248549" y="2557081"/>
            <a:ext cx="776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natural</a:t>
            </a:r>
            <a:endParaRPr kumimoji="1" lang="ja-JP" altLang="en-US" sz="1600" dirty="0"/>
          </a:p>
        </p:txBody>
      </p:sp>
      <p:sp>
        <p:nvSpPr>
          <p:cNvPr id="459" name="テキスト ボックス 458"/>
          <p:cNvSpPr txBox="1"/>
          <p:nvPr/>
        </p:nvSpPr>
        <p:spPr>
          <a:xfrm>
            <a:off x="6988866" y="2845172"/>
            <a:ext cx="454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gas</a:t>
            </a:r>
            <a:endParaRPr kumimoji="1" lang="ja-JP" altLang="en-US" sz="1600" dirty="0"/>
          </a:p>
        </p:txBody>
      </p:sp>
      <p:sp>
        <p:nvSpPr>
          <p:cNvPr id="460" name="テキスト ボックス 459"/>
          <p:cNvSpPr txBox="1"/>
          <p:nvPr/>
        </p:nvSpPr>
        <p:spPr>
          <a:xfrm>
            <a:off x="6967215" y="310941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and</a:t>
            </a:r>
            <a:endParaRPr kumimoji="1" lang="ja-JP" altLang="en-US" sz="1600" dirty="0"/>
          </a:p>
        </p:txBody>
      </p:sp>
      <p:sp>
        <p:nvSpPr>
          <p:cNvPr id="461" name="テキスト ボックス 460"/>
          <p:cNvSpPr txBox="1"/>
          <p:nvPr/>
        </p:nvSpPr>
        <p:spPr>
          <a:xfrm>
            <a:off x="6720424" y="3571851"/>
            <a:ext cx="1060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petroleum</a:t>
            </a:r>
            <a:endParaRPr kumimoji="1" lang="ja-JP" altLang="en-US" sz="1600" dirty="0"/>
          </a:p>
        </p:txBody>
      </p:sp>
      <p:sp>
        <p:nvSpPr>
          <p:cNvPr id="462" name="テキスト ボックス 461"/>
          <p:cNvSpPr txBox="1"/>
          <p:nvPr/>
        </p:nvSpPr>
        <p:spPr>
          <a:xfrm>
            <a:off x="6479061" y="3859942"/>
            <a:ext cx="34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at</a:t>
            </a:r>
            <a:endParaRPr kumimoji="1" lang="ja-JP" altLang="en-US" sz="1600" dirty="0"/>
          </a:p>
        </p:txBody>
      </p:sp>
      <p:cxnSp>
        <p:nvCxnSpPr>
          <p:cNvPr id="463" name="直線コネクタ 462"/>
          <p:cNvCxnSpPr/>
          <p:nvPr/>
        </p:nvCxnSpPr>
        <p:spPr>
          <a:xfrm>
            <a:off x="6624031" y="3734115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直線コネクタ 463"/>
          <p:cNvCxnSpPr/>
          <p:nvPr/>
        </p:nvCxnSpPr>
        <p:spPr>
          <a:xfrm rot="5400000" flipH="1" flipV="1">
            <a:off x="6112435" y="3219424"/>
            <a:ext cx="1023945" cy="7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直線コネクタ 464"/>
          <p:cNvCxnSpPr/>
          <p:nvPr/>
        </p:nvCxnSpPr>
        <p:spPr>
          <a:xfrm>
            <a:off x="6881209" y="3307820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直線コネクタ 465"/>
          <p:cNvCxnSpPr/>
          <p:nvPr/>
        </p:nvCxnSpPr>
        <p:spPr>
          <a:xfrm flipV="1">
            <a:off x="6881964" y="3048372"/>
            <a:ext cx="0" cy="6119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直線コネクタ 466"/>
          <p:cNvCxnSpPr/>
          <p:nvPr/>
        </p:nvCxnSpPr>
        <p:spPr>
          <a:xfrm>
            <a:off x="6891359" y="3050726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直線コネクタ 467"/>
          <p:cNvCxnSpPr/>
          <p:nvPr/>
        </p:nvCxnSpPr>
        <p:spPr>
          <a:xfrm>
            <a:off x="7177112" y="2766469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直線コネクタ 468"/>
          <p:cNvCxnSpPr/>
          <p:nvPr/>
        </p:nvCxnSpPr>
        <p:spPr>
          <a:xfrm rot="16200000" flipV="1">
            <a:off x="7105676" y="2826888"/>
            <a:ext cx="14287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直線コネクタ 469"/>
          <p:cNvCxnSpPr/>
          <p:nvPr/>
        </p:nvCxnSpPr>
        <p:spPr>
          <a:xfrm>
            <a:off x="6343043" y="2572057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直線コネクタ 470"/>
          <p:cNvCxnSpPr/>
          <p:nvPr/>
        </p:nvCxnSpPr>
        <p:spPr>
          <a:xfrm rot="5400000" flipH="1" flipV="1">
            <a:off x="5540937" y="3229692"/>
            <a:ext cx="1600201" cy="40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直線コネクタ 471"/>
          <p:cNvCxnSpPr/>
          <p:nvPr/>
        </p:nvCxnSpPr>
        <p:spPr>
          <a:xfrm>
            <a:off x="6046961" y="2276780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直線コネクタ 472"/>
          <p:cNvCxnSpPr/>
          <p:nvPr/>
        </p:nvCxnSpPr>
        <p:spPr>
          <a:xfrm rot="16200000" flipV="1">
            <a:off x="5975525" y="2205343"/>
            <a:ext cx="14287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直線コネクタ 473"/>
          <p:cNvCxnSpPr/>
          <p:nvPr/>
        </p:nvCxnSpPr>
        <p:spPr>
          <a:xfrm>
            <a:off x="6037329" y="1729089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直線コネクタ 474"/>
          <p:cNvCxnSpPr/>
          <p:nvPr/>
        </p:nvCxnSpPr>
        <p:spPr>
          <a:xfrm>
            <a:off x="6280217" y="1429049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直線コネクタ 475"/>
          <p:cNvCxnSpPr/>
          <p:nvPr/>
        </p:nvCxnSpPr>
        <p:spPr>
          <a:xfrm rot="16200000" flipV="1">
            <a:off x="6208781" y="1500487"/>
            <a:ext cx="14287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テキスト ボックス 476"/>
          <p:cNvSpPr txBox="1"/>
          <p:nvPr/>
        </p:nvSpPr>
        <p:spPr>
          <a:xfrm>
            <a:off x="6775102" y="4127058"/>
            <a:ext cx="821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present</a:t>
            </a:r>
            <a:endParaRPr kumimoji="1" lang="ja-JP" altLang="en-US" sz="1600" dirty="0"/>
          </a:p>
        </p:txBody>
      </p:sp>
      <p:cxnSp>
        <p:nvCxnSpPr>
          <p:cNvPr id="478" name="直線コネクタ 477"/>
          <p:cNvCxnSpPr/>
          <p:nvPr/>
        </p:nvCxnSpPr>
        <p:spPr>
          <a:xfrm rot="16200000" flipV="1">
            <a:off x="5958042" y="1802942"/>
            <a:ext cx="14287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直線コネクタ 478"/>
          <p:cNvCxnSpPr/>
          <p:nvPr/>
        </p:nvCxnSpPr>
        <p:spPr>
          <a:xfrm>
            <a:off x="6660801" y="4310382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直線コネクタ 479"/>
          <p:cNvCxnSpPr/>
          <p:nvPr/>
        </p:nvCxnSpPr>
        <p:spPr>
          <a:xfrm rot="16200000" flipV="1">
            <a:off x="6589365" y="4241359"/>
            <a:ext cx="14287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直線コネクタ 480"/>
          <p:cNvCxnSpPr/>
          <p:nvPr/>
        </p:nvCxnSpPr>
        <p:spPr>
          <a:xfrm>
            <a:off x="6343807" y="4031807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>
            <a:off x="6882730" y="3544371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テキスト ボックス 201"/>
          <p:cNvSpPr txBox="1"/>
          <p:nvPr/>
        </p:nvSpPr>
        <p:spPr>
          <a:xfrm>
            <a:off x="6965307" y="3337674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raw</a:t>
            </a:r>
            <a:endParaRPr kumimoji="1" lang="ja-JP" altLang="en-US" sz="1600" dirty="0"/>
          </a:p>
        </p:txBody>
      </p:sp>
      <p:sp>
        <p:nvSpPr>
          <p:cNvPr id="198" name="フリーフォーム 197"/>
          <p:cNvSpPr/>
          <p:nvPr/>
        </p:nvSpPr>
        <p:spPr>
          <a:xfrm>
            <a:off x="3857009" y="4515570"/>
            <a:ext cx="1752600" cy="1735556"/>
          </a:xfrm>
          <a:custGeom>
            <a:avLst/>
            <a:gdLst>
              <a:gd name="connsiteX0" fmla="*/ 0 w 1477963"/>
              <a:gd name="connsiteY0" fmla="*/ 241300 h 1068387"/>
              <a:gd name="connsiteX1" fmla="*/ 133350 w 1477963"/>
              <a:gd name="connsiteY1" fmla="*/ 22225 h 1068387"/>
              <a:gd name="connsiteX2" fmla="*/ 514350 w 1477963"/>
              <a:gd name="connsiteY2" fmla="*/ 107950 h 1068387"/>
              <a:gd name="connsiteX3" fmla="*/ 1362075 w 1477963"/>
              <a:gd name="connsiteY3" fmla="*/ 403225 h 1068387"/>
              <a:gd name="connsiteX4" fmla="*/ 1209675 w 1477963"/>
              <a:gd name="connsiteY4" fmla="*/ 946150 h 1068387"/>
              <a:gd name="connsiteX5" fmla="*/ 657225 w 1477963"/>
              <a:gd name="connsiteY5" fmla="*/ 984250 h 1068387"/>
              <a:gd name="connsiteX6" fmla="*/ 57150 w 1477963"/>
              <a:gd name="connsiteY6" fmla="*/ 441325 h 1068387"/>
              <a:gd name="connsiteX0" fmla="*/ 0 w 1477963"/>
              <a:gd name="connsiteY0" fmla="*/ 241300 h 1068387"/>
              <a:gd name="connsiteX1" fmla="*/ 133350 w 1477963"/>
              <a:gd name="connsiteY1" fmla="*/ 22225 h 1068387"/>
              <a:gd name="connsiteX2" fmla="*/ 514350 w 1477963"/>
              <a:gd name="connsiteY2" fmla="*/ 107950 h 1068387"/>
              <a:gd name="connsiteX3" fmla="*/ 1362075 w 1477963"/>
              <a:gd name="connsiteY3" fmla="*/ 403225 h 1068387"/>
              <a:gd name="connsiteX4" fmla="*/ 1209675 w 1477963"/>
              <a:gd name="connsiteY4" fmla="*/ 946150 h 1068387"/>
              <a:gd name="connsiteX5" fmla="*/ 657225 w 1477963"/>
              <a:gd name="connsiteY5" fmla="*/ 984250 h 1068387"/>
              <a:gd name="connsiteX6" fmla="*/ 57150 w 1477963"/>
              <a:gd name="connsiteY6" fmla="*/ 441325 h 1068387"/>
              <a:gd name="connsiteX7" fmla="*/ 0 w 1477963"/>
              <a:gd name="connsiteY7" fmla="*/ 241300 h 1068387"/>
              <a:gd name="connsiteX0" fmla="*/ 87312 w 1565275"/>
              <a:gd name="connsiteY0" fmla="*/ 241300 h 1101725"/>
              <a:gd name="connsiteX1" fmla="*/ 220662 w 1565275"/>
              <a:gd name="connsiteY1" fmla="*/ 22225 h 1101725"/>
              <a:gd name="connsiteX2" fmla="*/ 601662 w 1565275"/>
              <a:gd name="connsiteY2" fmla="*/ 107950 h 1101725"/>
              <a:gd name="connsiteX3" fmla="*/ 1449387 w 1565275"/>
              <a:gd name="connsiteY3" fmla="*/ 403225 h 1101725"/>
              <a:gd name="connsiteX4" fmla="*/ 1296987 w 1565275"/>
              <a:gd name="connsiteY4" fmla="*/ 946150 h 1101725"/>
              <a:gd name="connsiteX5" fmla="*/ 744537 w 1565275"/>
              <a:gd name="connsiteY5" fmla="*/ 984250 h 1101725"/>
              <a:gd name="connsiteX6" fmla="*/ 87312 w 1565275"/>
              <a:gd name="connsiteY6" fmla="*/ 241300 h 1101725"/>
              <a:gd name="connsiteX0" fmla="*/ 87312 w 1532729"/>
              <a:gd name="connsiteY0" fmla="*/ 243683 h 1104108"/>
              <a:gd name="connsiteX1" fmla="*/ 220662 w 1532729"/>
              <a:gd name="connsiteY1" fmla="*/ 24608 h 1104108"/>
              <a:gd name="connsiteX2" fmla="*/ 796935 w 1532729"/>
              <a:gd name="connsiteY2" fmla="*/ 96037 h 1104108"/>
              <a:gd name="connsiteX3" fmla="*/ 1449387 w 1532729"/>
              <a:gd name="connsiteY3" fmla="*/ 405608 h 1104108"/>
              <a:gd name="connsiteX4" fmla="*/ 1296987 w 1532729"/>
              <a:gd name="connsiteY4" fmla="*/ 948533 h 1104108"/>
              <a:gd name="connsiteX5" fmla="*/ 744537 w 1532729"/>
              <a:gd name="connsiteY5" fmla="*/ 986633 h 1104108"/>
              <a:gd name="connsiteX6" fmla="*/ 87312 w 1532729"/>
              <a:gd name="connsiteY6" fmla="*/ 243683 h 1104108"/>
              <a:gd name="connsiteX0" fmla="*/ 150287 w 1397264"/>
              <a:gd name="connsiteY0" fmla="*/ 376107 h 1104107"/>
              <a:gd name="connsiteX1" fmla="*/ 85197 w 1397264"/>
              <a:gd name="connsiteY1" fmla="*/ 43525 h 1104107"/>
              <a:gd name="connsiteX2" fmla="*/ 661470 w 1397264"/>
              <a:gd name="connsiteY2" fmla="*/ 114954 h 1104107"/>
              <a:gd name="connsiteX3" fmla="*/ 1313922 w 1397264"/>
              <a:gd name="connsiteY3" fmla="*/ 424525 h 1104107"/>
              <a:gd name="connsiteX4" fmla="*/ 1161522 w 1397264"/>
              <a:gd name="connsiteY4" fmla="*/ 967450 h 1104107"/>
              <a:gd name="connsiteX5" fmla="*/ 609072 w 1397264"/>
              <a:gd name="connsiteY5" fmla="*/ 1005550 h 1104107"/>
              <a:gd name="connsiteX6" fmla="*/ 150287 w 1397264"/>
              <a:gd name="connsiteY6" fmla="*/ 376107 h 1104107"/>
              <a:gd name="connsiteX0" fmla="*/ 64558 w 1311535"/>
              <a:gd name="connsiteY0" fmla="*/ 329276 h 1057276"/>
              <a:gd name="connsiteX1" fmla="*/ 135995 w 1311535"/>
              <a:gd name="connsiteY1" fmla="*/ 43525 h 1057276"/>
              <a:gd name="connsiteX2" fmla="*/ 575741 w 1311535"/>
              <a:gd name="connsiteY2" fmla="*/ 68123 h 1057276"/>
              <a:gd name="connsiteX3" fmla="*/ 1228193 w 1311535"/>
              <a:gd name="connsiteY3" fmla="*/ 377694 h 1057276"/>
              <a:gd name="connsiteX4" fmla="*/ 1075793 w 1311535"/>
              <a:gd name="connsiteY4" fmla="*/ 920619 h 1057276"/>
              <a:gd name="connsiteX5" fmla="*/ 523343 w 1311535"/>
              <a:gd name="connsiteY5" fmla="*/ 958719 h 1057276"/>
              <a:gd name="connsiteX6" fmla="*/ 64558 w 1311535"/>
              <a:gd name="connsiteY6" fmla="*/ 329276 h 1057276"/>
              <a:gd name="connsiteX0" fmla="*/ 64558 w 1321591"/>
              <a:gd name="connsiteY0" fmla="*/ 329276 h 1030157"/>
              <a:gd name="connsiteX1" fmla="*/ 135995 w 1321591"/>
              <a:gd name="connsiteY1" fmla="*/ 43525 h 1030157"/>
              <a:gd name="connsiteX2" fmla="*/ 575741 w 1321591"/>
              <a:gd name="connsiteY2" fmla="*/ 68123 h 1030157"/>
              <a:gd name="connsiteX3" fmla="*/ 1228193 w 1321591"/>
              <a:gd name="connsiteY3" fmla="*/ 377694 h 1030157"/>
              <a:gd name="connsiteX4" fmla="*/ 1136127 w 1321591"/>
              <a:gd name="connsiteY4" fmla="*/ 757904 h 1030157"/>
              <a:gd name="connsiteX5" fmla="*/ 523343 w 1321591"/>
              <a:gd name="connsiteY5" fmla="*/ 958719 h 1030157"/>
              <a:gd name="connsiteX6" fmla="*/ 64558 w 1321591"/>
              <a:gd name="connsiteY6" fmla="*/ 329276 h 1030157"/>
              <a:gd name="connsiteX0" fmla="*/ 59532 w 1316565"/>
              <a:gd name="connsiteY0" fmla="*/ 329276 h 900781"/>
              <a:gd name="connsiteX1" fmla="*/ 130969 w 1316565"/>
              <a:gd name="connsiteY1" fmla="*/ 43525 h 900781"/>
              <a:gd name="connsiteX2" fmla="*/ 570715 w 1316565"/>
              <a:gd name="connsiteY2" fmla="*/ 68123 h 900781"/>
              <a:gd name="connsiteX3" fmla="*/ 1223167 w 1316565"/>
              <a:gd name="connsiteY3" fmla="*/ 377694 h 900781"/>
              <a:gd name="connsiteX4" fmla="*/ 1131101 w 1316565"/>
              <a:gd name="connsiteY4" fmla="*/ 757904 h 900781"/>
              <a:gd name="connsiteX5" fmla="*/ 488159 w 1316565"/>
              <a:gd name="connsiteY5" fmla="*/ 829343 h 900781"/>
              <a:gd name="connsiteX6" fmla="*/ 59532 w 1316565"/>
              <a:gd name="connsiteY6" fmla="*/ 329276 h 90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6565" h="900781">
                <a:moveTo>
                  <a:pt x="59532" y="329276"/>
                </a:moveTo>
                <a:cubicBezTo>
                  <a:pt x="0" y="198306"/>
                  <a:pt x="45772" y="87050"/>
                  <a:pt x="130969" y="43525"/>
                </a:cubicBezTo>
                <a:cubicBezTo>
                  <a:pt x="216166" y="0"/>
                  <a:pt x="388682" y="12428"/>
                  <a:pt x="570715" y="68123"/>
                </a:cubicBezTo>
                <a:cubicBezTo>
                  <a:pt x="752748" y="123818"/>
                  <a:pt x="1129769" y="262731"/>
                  <a:pt x="1223167" y="377694"/>
                </a:cubicBezTo>
                <a:cubicBezTo>
                  <a:pt x="1316565" y="492657"/>
                  <a:pt x="1253602" y="682629"/>
                  <a:pt x="1131101" y="757904"/>
                </a:cubicBezTo>
                <a:cubicBezTo>
                  <a:pt x="1008600" y="833179"/>
                  <a:pt x="666754" y="900781"/>
                  <a:pt x="488159" y="829343"/>
                </a:cubicBezTo>
                <a:cubicBezTo>
                  <a:pt x="309564" y="757905"/>
                  <a:pt x="119064" y="460246"/>
                  <a:pt x="59532" y="32927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1" name="グループ化 260"/>
          <p:cNvGrpSpPr/>
          <p:nvPr/>
        </p:nvGrpSpPr>
        <p:grpSpPr>
          <a:xfrm>
            <a:off x="4117014" y="4269926"/>
            <a:ext cx="1856113" cy="369332"/>
            <a:chOff x="3765206" y="4800600"/>
            <a:chExt cx="1644994" cy="369332"/>
          </a:xfrm>
        </p:grpSpPr>
        <p:sp>
          <p:nvSpPr>
            <p:cNvPr id="200" name="テキスト ボックス 199"/>
            <p:cNvSpPr txBox="1"/>
            <p:nvPr/>
          </p:nvSpPr>
          <p:spPr>
            <a:xfrm>
              <a:off x="3912078" y="4800600"/>
              <a:ext cx="1498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X</a:t>
              </a:r>
              <a:r>
                <a:rPr lang="en-US" altLang="ja-JP" sz="1600" dirty="0" smtClean="0"/>
                <a:t>(plastic</a:t>
              </a:r>
              <a:r>
                <a:rPr kumimoji="1" lang="en-US" altLang="ja-JP" sz="1600" dirty="0" smtClean="0"/>
                <a:t>)</a:t>
              </a:r>
              <a:endParaRPr kumimoji="1" lang="ja-JP" altLang="en-US" sz="1600" dirty="0"/>
            </a:p>
          </p:txBody>
        </p:sp>
        <p:cxnSp>
          <p:nvCxnSpPr>
            <p:cNvPr id="248" name="直線コネクタ 247"/>
            <p:cNvCxnSpPr/>
            <p:nvPr/>
          </p:nvCxnSpPr>
          <p:spPr>
            <a:xfrm>
              <a:off x="3773056" y="4974475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/>
            <p:cNvCxnSpPr/>
            <p:nvPr/>
          </p:nvCxnSpPr>
          <p:spPr>
            <a:xfrm rot="16200000" flipV="1">
              <a:off x="3693769" y="5048328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グループ化 293"/>
          <p:cNvGrpSpPr/>
          <p:nvPr/>
        </p:nvGrpSpPr>
        <p:grpSpPr>
          <a:xfrm>
            <a:off x="3933209" y="4558017"/>
            <a:ext cx="1863882" cy="1612334"/>
            <a:chOff x="3276600" y="4860091"/>
            <a:chExt cx="1863882" cy="1612334"/>
          </a:xfrm>
        </p:grpSpPr>
        <p:sp>
          <p:nvSpPr>
            <p:cNvPr id="203" name="テキスト ボックス 202"/>
            <p:cNvSpPr txBox="1"/>
            <p:nvPr/>
          </p:nvSpPr>
          <p:spPr>
            <a:xfrm>
              <a:off x="3276600" y="486009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is</a:t>
              </a:r>
              <a:endParaRPr kumimoji="1" lang="ja-JP" altLang="en-US" sz="1600" dirty="0"/>
            </a:p>
          </p:txBody>
        </p:sp>
        <p:sp>
          <p:nvSpPr>
            <p:cNvPr id="208" name="テキスト ボックス 207"/>
            <p:cNvSpPr txBox="1"/>
            <p:nvPr/>
          </p:nvSpPr>
          <p:spPr>
            <a:xfrm>
              <a:off x="3998823" y="6103093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petroleum</a:t>
              </a:r>
              <a:endParaRPr kumimoji="1" lang="ja-JP" altLang="en-US" sz="1600" dirty="0"/>
            </a:p>
          </p:txBody>
        </p:sp>
        <p:sp>
          <p:nvSpPr>
            <p:cNvPr id="204" name="テキスト ボックス 203"/>
            <p:cNvSpPr txBox="1"/>
            <p:nvPr/>
          </p:nvSpPr>
          <p:spPr>
            <a:xfrm>
              <a:off x="3520104" y="5241427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produced</a:t>
              </a:r>
              <a:endParaRPr kumimoji="1" lang="ja-JP" altLang="en-US" sz="1600" dirty="0"/>
            </a:p>
          </p:txBody>
        </p:sp>
        <p:sp>
          <p:nvSpPr>
            <p:cNvPr id="206" name="テキスト ボックス 205"/>
            <p:cNvSpPr txBox="1"/>
            <p:nvPr/>
          </p:nvSpPr>
          <p:spPr>
            <a:xfrm>
              <a:off x="3819529" y="5808245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from</a:t>
              </a:r>
              <a:endParaRPr kumimoji="1" lang="ja-JP" altLang="en-US" sz="1600" dirty="0"/>
            </a:p>
          </p:txBody>
        </p:sp>
        <p:cxnSp>
          <p:nvCxnSpPr>
            <p:cNvPr id="236" name="直線コネクタ 235"/>
            <p:cNvCxnSpPr/>
            <p:nvPr/>
          </p:nvCxnSpPr>
          <p:spPr>
            <a:xfrm>
              <a:off x="3922623" y="6305722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コネクタ 238"/>
            <p:cNvCxnSpPr/>
            <p:nvPr/>
          </p:nvCxnSpPr>
          <p:spPr>
            <a:xfrm flipH="1" flipV="1">
              <a:off x="3922625" y="6096000"/>
              <a:ext cx="1" cy="207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線コネクタ 239"/>
            <p:cNvCxnSpPr/>
            <p:nvPr/>
          </p:nvCxnSpPr>
          <p:spPr>
            <a:xfrm>
              <a:off x="3719517" y="5960815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線コネクタ 240"/>
            <p:cNvCxnSpPr/>
            <p:nvPr/>
          </p:nvCxnSpPr>
          <p:spPr>
            <a:xfrm>
              <a:off x="3452010" y="5386811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線コネクタ 241"/>
            <p:cNvCxnSpPr/>
            <p:nvPr/>
          </p:nvCxnSpPr>
          <p:spPr>
            <a:xfrm flipH="1" flipV="1">
              <a:off x="3452012" y="5165575"/>
              <a:ext cx="1" cy="228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コネクタ 250"/>
            <p:cNvCxnSpPr/>
            <p:nvPr/>
          </p:nvCxnSpPr>
          <p:spPr>
            <a:xfrm flipH="1" flipV="1">
              <a:off x="3716548" y="5579645"/>
              <a:ext cx="1" cy="371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グループ化 278"/>
          <p:cNvGrpSpPr/>
          <p:nvPr/>
        </p:nvGrpSpPr>
        <p:grpSpPr>
          <a:xfrm>
            <a:off x="4378403" y="5642942"/>
            <a:ext cx="1538252" cy="791362"/>
            <a:chOff x="4017968" y="6021216"/>
            <a:chExt cx="1538252" cy="791362"/>
          </a:xfrm>
        </p:grpSpPr>
        <p:sp>
          <p:nvSpPr>
            <p:cNvPr id="252" name="テキスト ボックス 251"/>
            <p:cNvSpPr txBox="1"/>
            <p:nvPr/>
          </p:nvSpPr>
          <p:spPr>
            <a:xfrm>
              <a:off x="4114800" y="6443246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Y</a:t>
              </a:r>
              <a:r>
                <a:rPr lang="en-US" altLang="ja-JP" sz="1600" dirty="0" smtClean="0"/>
                <a:t>(for example)</a:t>
              </a:r>
              <a:endParaRPr kumimoji="1" lang="ja-JP" altLang="en-US" sz="1600" dirty="0"/>
            </a:p>
          </p:txBody>
        </p:sp>
        <p:cxnSp>
          <p:nvCxnSpPr>
            <p:cNvPr id="254" name="直線コネクタ 253"/>
            <p:cNvCxnSpPr/>
            <p:nvPr/>
          </p:nvCxnSpPr>
          <p:spPr>
            <a:xfrm>
              <a:off x="4021967" y="6554786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線コネクタ 254"/>
            <p:cNvCxnSpPr/>
            <p:nvPr/>
          </p:nvCxnSpPr>
          <p:spPr>
            <a:xfrm flipH="1" flipV="1">
              <a:off x="4017968" y="6021216"/>
              <a:ext cx="1" cy="540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0" name="フリーフォーム 259"/>
          <p:cNvSpPr/>
          <p:nvPr/>
        </p:nvSpPr>
        <p:spPr>
          <a:xfrm>
            <a:off x="2256808" y="1344509"/>
            <a:ext cx="1758565" cy="1630018"/>
          </a:xfrm>
          <a:custGeom>
            <a:avLst/>
            <a:gdLst>
              <a:gd name="connsiteX0" fmla="*/ 0 w 1888671"/>
              <a:gd name="connsiteY0" fmla="*/ 1001485 h 1001485"/>
              <a:gd name="connsiteX1" fmla="*/ 1382485 w 1888671"/>
              <a:gd name="connsiteY1" fmla="*/ 152400 h 1001485"/>
              <a:gd name="connsiteX2" fmla="*/ 1817914 w 1888671"/>
              <a:gd name="connsiteY2" fmla="*/ 87085 h 1001485"/>
              <a:gd name="connsiteX3" fmla="*/ 1807028 w 1888671"/>
              <a:gd name="connsiteY3" fmla="*/ 119742 h 1001485"/>
              <a:gd name="connsiteX0" fmla="*/ 0 w 1937214"/>
              <a:gd name="connsiteY0" fmla="*/ 961292 h 961292"/>
              <a:gd name="connsiteX1" fmla="*/ 1091232 w 1937214"/>
              <a:gd name="connsiteY1" fmla="*/ 152400 h 961292"/>
              <a:gd name="connsiteX2" fmla="*/ 1817914 w 1937214"/>
              <a:gd name="connsiteY2" fmla="*/ 46892 h 961292"/>
              <a:gd name="connsiteX3" fmla="*/ 1807028 w 1937214"/>
              <a:gd name="connsiteY3" fmla="*/ 79549 h 961292"/>
              <a:gd name="connsiteX0" fmla="*/ 0 w 1937213"/>
              <a:gd name="connsiteY0" fmla="*/ 961292 h 961292"/>
              <a:gd name="connsiteX1" fmla="*/ 1091232 w 1937213"/>
              <a:gd name="connsiteY1" fmla="*/ 152400 h 961292"/>
              <a:gd name="connsiteX2" fmla="*/ 1817914 w 1937213"/>
              <a:gd name="connsiteY2" fmla="*/ 46892 h 961292"/>
              <a:gd name="connsiteX3" fmla="*/ 1807028 w 1937213"/>
              <a:gd name="connsiteY3" fmla="*/ 79549 h 961292"/>
              <a:gd name="connsiteX0" fmla="*/ 0 w 1937213"/>
              <a:gd name="connsiteY0" fmla="*/ 961292 h 961292"/>
              <a:gd name="connsiteX1" fmla="*/ 1091232 w 1937213"/>
              <a:gd name="connsiteY1" fmla="*/ 152400 h 961292"/>
              <a:gd name="connsiteX2" fmla="*/ 1817914 w 1937213"/>
              <a:gd name="connsiteY2" fmla="*/ 46892 h 961292"/>
              <a:gd name="connsiteX3" fmla="*/ 1807028 w 1937213"/>
              <a:gd name="connsiteY3" fmla="*/ 79549 h 96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213" h="961292">
                <a:moveTo>
                  <a:pt x="0" y="961292"/>
                </a:moveTo>
                <a:cubicBezTo>
                  <a:pt x="401959" y="479829"/>
                  <a:pt x="816754" y="273428"/>
                  <a:pt x="1091232" y="152400"/>
                </a:cubicBezTo>
                <a:cubicBezTo>
                  <a:pt x="1394218" y="0"/>
                  <a:pt x="1698615" y="59034"/>
                  <a:pt x="1817914" y="46892"/>
                </a:cubicBezTo>
                <a:cubicBezTo>
                  <a:pt x="1937213" y="34750"/>
                  <a:pt x="1847849" y="60499"/>
                  <a:pt x="1807028" y="79549"/>
                </a:cubicBezTo>
              </a:path>
            </a:pathLst>
          </a:cu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/>
          <p:cNvSpPr/>
          <p:nvPr/>
        </p:nvSpPr>
        <p:spPr>
          <a:xfrm>
            <a:off x="1799609" y="1420168"/>
            <a:ext cx="1066800" cy="1173358"/>
          </a:xfrm>
          <a:custGeom>
            <a:avLst/>
            <a:gdLst>
              <a:gd name="connsiteX0" fmla="*/ 0 w 1284514"/>
              <a:gd name="connsiteY0" fmla="*/ 1017814 h 1017814"/>
              <a:gd name="connsiteX1" fmla="*/ 500742 w 1284514"/>
              <a:gd name="connsiteY1" fmla="*/ 244928 h 1017814"/>
              <a:gd name="connsiteX2" fmla="*/ 1001485 w 1284514"/>
              <a:gd name="connsiteY2" fmla="*/ 38100 h 1017814"/>
              <a:gd name="connsiteX3" fmla="*/ 1284514 w 1284514"/>
              <a:gd name="connsiteY3" fmla="*/ 16328 h 1017814"/>
              <a:gd name="connsiteX0" fmla="*/ 0 w 1284514"/>
              <a:gd name="connsiteY0" fmla="*/ 1044847 h 1044847"/>
              <a:gd name="connsiteX1" fmla="*/ 458755 w 1284514"/>
              <a:gd name="connsiteY1" fmla="*/ 434159 h 1044847"/>
              <a:gd name="connsiteX2" fmla="*/ 1001485 w 1284514"/>
              <a:gd name="connsiteY2" fmla="*/ 65133 h 1044847"/>
              <a:gd name="connsiteX3" fmla="*/ 1284514 w 1284514"/>
              <a:gd name="connsiteY3" fmla="*/ 43361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514" h="1044847">
                <a:moveTo>
                  <a:pt x="0" y="1044847"/>
                </a:moveTo>
                <a:cubicBezTo>
                  <a:pt x="166914" y="740047"/>
                  <a:pt x="291841" y="597445"/>
                  <a:pt x="458755" y="434159"/>
                </a:cubicBezTo>
                <a:cubicBezTo>
                  <a:pt x="625669" y="270873"/>
                  <a:pt x="863859" y="130266"/>
                  <a:pt x="1001485" y="65133"/>
                </a:cubicBezTo>
                <a:cubicBezTo>
                  <a:pt x="1139111" y="0"/>
                  <a:pt x="1208314" y="35197"/>
                  <a:pt x="1284514" y="43361"/>
                </a:cubicBezTo>
              </a:path>
            </a:pathLst>
          </a:cu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テキスト ボックス 262"/>
          <p:cNvSpPr txBox="1"/>
          <p:nvPr/>
        </p:nvSpPr>
        <p:spPr>
          <a:xfrm>
            <a:off x="2790209" y="993326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?</a:t>
            </a:r>
            <a:endParaRPr kumimoji="1" lang="ja-JP" altLang="en-US" sz="4000" dirty="0"/>
          </a:p>
        </p:txBody>
      </p:sp>
      <p:grpSp>
        <p:nvGrpSpPr>
          <p:cNvPr id="277" name="グループ化 276"/>
          <p:cNvGrpSpPr/>
          <p:nvPr/>
        </p:nvGrpSpPr>
        <p:grpSpPr>
          <a:xfrm>
            <a:off x="4374832" y="4667971"/>
            <a:ext cx="1533197" cy="369332"/>
            <a:chOff x="4023023" y="5105400"/>
            <a:chExt cx="1533197" cy="369332"/>
          </a:xfrm>
        </p:grpSpPr>
        <p:cxnSp>
          <p:nvCxnSpPr>
            <p:cNvPr id="264" name="直線コネクタ 263"/>
            <p:cNvCxnSpPr/>
            <p:nvPr/>
          </p:nvCxnSpPr>
          <p:spPr>
            <a:xfrm>
              <a:off x="4030873" y="5299413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線コネクタ 264"/>
            <p:cNvCxnSpPr/>
            <p:nvPr/>
          </p:nvCxnSpPr>
          <p:spPr>
            <a:xfrm rot="16200000" flipV="1">
              <a:off x="3951586" y="5373266"/>
              <a:ext cx="14287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テキスト ボックス 269"/>
            <p:cNvSpPr txBox="1"/>
            <p:nvPr/>
          </p:nvSpPr>
          <p:spPr>
            <a:xfrm>
              <a:off x="4114800" y="5105400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Y</a:t>
              </a:r>
              <a:r>
                <a:rPr lang="en-US" altLang="ja-JP" sz="1600" dirty="0" smtClean="0"/>
                <a:t>(for example)</a:t>
              </a:r>
              <a:endParaRPr kumimoji="1" lang="ja-JP" altLang="en-US" sz="1600" dirty="0"/>
            </a:p>
          </p:txBody>
        </p:sp>
      </p:grpSp>
      <p:grpSp>
        <p:nvGrpSpPr>
          <p:cNvPr id="278" name="グループ化 277"/>
          <p:cNvGrpSpPr/>
          <p:nvPr/>
        </p:nvGrpSpPr>
        <p:grpSpPr>
          <a:xfrm>
            <a:off x="4390409" y="5201371"/>
            <a:ext cx="1517620" cy="369332"/>
            <a:chOff x="4038600" y="5638800"/>
            <a:chExt cx="1517620" cy="369332"/>
          </a:xfrm>
        </p:grpSpPr>
        <p:cxnSp>
          <p:nvCxnSpPr>
            <p:cNvPr id="275" name="直線コネクタ 274"/>
            <p:cNvCxnSpPr/>
            <p:nvPr/>
          </p:nvCxnSpPr>
          <p:spPr>
            <a:xfrm>
              <a:off x="4038600" y="5816564"/>
              <a:ext cx="142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テキスト ボックス 275"/>
            <p:cNvSpPr txBox="1"/>
            <p:nvPr/>
          </p:nvSpPr>
          <p:spPr>
            <a:xfrm>
              <a:off x="4114800" y="5638800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Y</a:t>
              </a:r>
              <a:r>
                <a:rPr lang="en-US" altLang="ja-JP" sz="1600" dirty="0" smtClean="0"/>
                <a:t>(for example)</a:t>
              </a:r>
              <a:endParaRPr kumimoji="1" lang="ja-JP" altLang="en-US" sz="1600" dirty="0"/>
            </a:p>
          </p:txBody>
        </p:sp>
      </p:grpSp>
      <p:grpSp>
        <p:nvGrpSpPr>
          <p:cNvPr id="292" name="グループ化 291"/>
          <p:cNvGrpSpPr/>
          <p:nvPr/>
        </p:nvGrpSpPr>
        <p:grpSpPr>
          <a:xfrm>
            <a:off x="5076209" y="5616875"/>
            <a:ext cx="964965" cy="369332"/>
            <a:chOff x="4419600" y="5918949"/>
            <a:chExt cx="964965" cy="369332"/>
          </a:xfrm>
        </p:grpSpPr>
        <p:sp>
          <p:nvSpPr>
            <p:cNvPr id="280" name="テキスト ボックス 279"/>
            <p:cNvSpPr txBox="1"/>
            <p:nvPr/>
          </p:nvSpPr>
          <p:spPr>
            <a:xfrm>
              <a:off x="4757470" y="5918949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 smtClean="0"/>
                <a:t>r</a:t>
              </a:r>
              <a:r>
                <a:rPr lang="en-US" altLang="ja-JP" i="1" dirty="0"/>
                <a:t>a</a:t>
              </a:r>
              <a:r>
                <a:rPr kumimoji="1" lang="en-US" altLang="ja-JP" i="1" dirty="0" smtClean="0"/>
                <a:t>w</a:t>
              </a:r>
              <a:r>
                <a:rPr kumimoji="1" lang="en-US" altLang="ja-JP" sz="1600" dirty="0" smtClean="0"/>
                <a:t>*</a:t>
              </a:r>
              <a:endParaRPr kumimoji="1" lang="ja-JP" altLang="en-US" sz="1600" dirty="0"/>
            </a:p>
          </p:txBody>
        </p:sp>
        <p:cxnSp>
          <p:nvCxnSpPr>
            <p:cNvPr id="281" name="直線コネクタ 280"/>
            <p:cNvCxnSpPr/>
            <p:nvPr/>
          </p:nvCxnSpPr>
          <p:spPr>
            <a:xfrm>
              <a:off x="4427450" y="6103109"/>
              <a:ext cx="3731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線コネクタ 281"/>
            <p:cNvCxnSpPr/>
            <p:nvPr/>
          </p:nvCxnSpPr>
          <p:spPr>
            <a:xfrm flipV="1">
              <a:off x="4419600" y="6104626"/>
              <a:ext cx="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0" name="フリーフォーム 289"/>
          <p:cNvSpPr/>
          <p:nvPr/>
        </p:nvSpPr>
        <p:spPr>
          <a:xfrm rot="6485665" flipV="1">
            <a:off x="5864975" y="3872351"/>
            <a:ext cx="2801240" cy="1767352"/>
          </a:xfrm>
          <a:custGeom>
            <a:avLst/>
            <a:gdLst>
              <a:gd name="connsiteX0" fmla="*/ 127000 w 3126014"/>
              <a:gd name="connsiteY0" fmla="*/ 65315 h 1765300"/>
              <a:gd name="connsiteX1" fmla="*/ 442686 w 3126014"/>
              <a:gd name="connsiteY1" fmla="*/ 1621972 h 1765300"/>
              <a:gd name="connsiteX2" fmla="*/ 2783114 w 3126014"/>
              <a:gd name="connsiteY2" fmla="*/ 925286 h 1765300"/>
              <a:gd name="connsiteX3" fmla="*/ 2500086 w 3126014"/>
              <a:gd name="connsiteY3" fmla="*/ 0 h 1765300"/>
              <a:gd name="connsiteX4" fmla="*/ 2500086 w 3126014"/>
              <a:gd name="connsiteY4" fmla="*/ 0 h 1765300"/>
              <a:gd name="connsiteX0" fmla="*/ 127000 w 3126014"/>
              <a:gd name="connsiteY0" fmla="*/ 1186320 h 2886305"/>
              <a:gd name="connsiteX1" fmla="*/ 442686 w 3126014"/>
              <a:gd name="connsiteY1" fmla="*/ 2742977 h 2886305"/>
              <a:gd name="connsiteX2" fmla="*/ 2783114 w 3126014"/>
              <a:gd name="connsiteY2" fmla="*/ 2046291 h 2886305"/>
              <a:gd name="connsiteX3" fmla="*/ 2500086 w 3126014"/>
              <a:gd name="connsiteY3" fmla="*/ 1121005 h 2886305"/>
              <a:gd name="connsiteX4" fmla="*/ 2712587 w 3126014"/>
              <a:gd name="connsiteY4" fmla="*/ -1 h 2886305"/>
              <a:gd name="connsiteX0" fmla="*/ 79828 w 2665415"/>
              <a:gd name="connsiteY0" fmla="*/ 1186322 h 2753865"/>
              <a:gd name="connsiteX1" fmla="*/ 395514 w 2665415"/>
              <a:gd name="connsiteY1" fmla="*/ 2742979 h 2753865"/>
              <a:gd name="connsiteX2" fmla="*/ 2452914 w 2665415"/>
              <a:gd name="connsiteY2" fmla="*/ 1121007 h 2753865"/>
              <a:gd name="connsiteX3" fmla="*/ 2665415 w 2665415"/>
              <a:gd name="connsiteY3" fmla="*/ 1 h 2753865"/>
              <a:gd name="connsiteX0" fmla="*/ 79828 w 2665415"/>
              <a:gd name="connsiteY0" fmla="*/ 1186320 h 2753863"/>
              <a:gd name="connsiteX1" fmla="*/ 395514 w 2665415"/>
              <a:gd name="connsiteY1" fmla="*/ 2742977 h 2753863"/>
              <a:gd name="connsiteX2" fmla="*/ 2452914 w 2665415"/>
              <a:gd name="connsiteY2" fmla="*/ 1121005 h 2753863"/>
              <a:gd name="connsiteX3" fmla="*/ 2665415 w 2665415"/>
              <a:gd name="connsiteY3" fmla="*/ -1 h 2753863"/>
              <a:gd name="connsiteX0" fmla="*/ 79828 w 2665415"/>
              <a:gd name="connsiteY0" fmla="*/ 1186322 h 2753865"/>
              <a:gd name="connsiteX1" fmla="*/ 395514 w 2665415"/>
              <a:gd name="connsiteY1" fmla="*/ 2742979 h 2753865"/>
              <a:gd name="connsiteX2" fmla="*/ 2452914 w 2665415"/>
              <a:gd name="connsiteY2" fmla="*/ 1121007 h 2753865"/>
              <a:gd name="connsiteX3" fmla="*/ 2665415 w 2665415"/>
              <a:gd name="connsiteY3" fmla="*/ 1 h 2753865"/>
              <a:gd name="connsiteX0" fmla="*/ 63500 w 2649087"/>
              <a:gd name="connsiteY0" fmla="*/ 1186320 h 2697521"/>
              <a:gd name="connsiteX1" fmla="*/ 640930 w 2649087"/>
              <a:gd name="connsiteY1" fmla="*/ 2686635 h 2697521"/>
              <a:gd name="connsiteX2" fmla="*/ 2436586 w 2649087"/>
              <a:gd name="connsiteY2" fmla="*/ 1121005 h 2697521"/>
              <a:gd name="connsiteX3" fmla="*/ 2649087 w 2649087"/>
              <a:gd name="connsiteY3" fmla="*/ -1 h 2697521"/>
              <a:gd name="connsiteX0" fmla="*/ 215653 w 2801240"/>
              <a:gd name="connsiteY0" fmla="*/ 1186322 h 2686637"/>
              <a:gd name="connsiteX1" fmla="*/ 793083 w 2801240"/>
              <a:gd name="connsiteY1" fmla="*/ 2686637 h 2686637"/>
              <a:gd name="connsiteX2" fmla="*/ 2588739 w 2801240"/>
              <a:gd name="connsiteY2" fmla="*/ 1121007 h 2686637"/>
              <a:gd name="connsiteX3" fmla="*/ 2801240 w 2801240"/>
              <a:gd name="connsiteY3" fmla="*/ 1 h 2686637"/>
              <a:gd name="connsiteX0" fmla="*/ 160569 w 2801240"/>
              <a:gd name="connsiteY0" fmla="*/ 1063152 h 2686635"/>
              <a:gd name="connsiteX1" fmla="*/ 793083 w 2801240"/>
              <a:gd name="connsiteY1" fmla="*/ 2686635 h 2686635"/>
              <a:gd name="connsiteX2" fmla="*/ 2588739 w 2801240"/>
              <a:gd name="connsiteY2" fmla="*/ 1121005 h 2686635"/>
              <a:gd name="connsiteX3" fmla="*/ 2801240 w 2801240"/>
              <a:gd name="connsiteY3" fmla="*/ -1 h 2686635"/>
              <a:gd name="connsiteX0" fmla="*/ 160569 w 2801240"/>
              <a:gd name="connsiteY0" fmla="*/ 1063154 h 2845606"/>
              <a:gd name="connsiteX1" fmla="*/ 793083 w 2801240"/>
              <a:gd name="connsiteY1" fmla="*/ 2686637 h 2845606"/>
              <a:gd name="connsiteX2" fmla="*/ 2588739 w 2801240"/>
              <a:gd name="connsiteY2" fmla="*/ 1121007 h 2845606"/>
              <a:gd name="connsiteX3" fmla="*/ 2801240 w 2801240"/>
              <a:gd name="connsiteY3" fmla="*/ 1 h 284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1240" h="2845606">
                <a:moveTo>
                  <a:pt x="160569" y="1063154"/>
                </a:moveTo>
                <a:cubicBezTo>
                  <a:pt x="97069" y="1769818"/>
                  <a:pt x="0" y="2398261"/>
                  <a:pt x="793083" y="2686637"/>
                </a:cubicBezTo>
                <a:cubicBezTo>
                  <a:pt x="1645703" y="2845606"/>
                  <a:pt x="2294923" y="1683509"/>
                  <a:pt x="2588739" y="1121007"/>
                </a:cubicBezTo>
                <a:cubicBezTo>
                  <a:pt x="2780142" y="635997"/>
                  <a:pt x="2730406" y="373670"/>
                  <a:pt x="2801240" y="1"/>
                </a:cubicBezTo>
              </a:path>
            </a:pathLst>
          </a:cu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88132" y="4703467"/>
            <a:ext cx="1864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Y</a:t>
            </a:r>
            <a:r>
              <a:rPr lang="en-US" altLang="ja-JP" dirty="0"/>
              <a:t>: ambiguous </a:t>
            </a:r>
            <a:r>
              <a:rPr lang="en-US" altLang="ja-JP" dirty="0" smtClean="0"/>
              <a:t>insertion position</a:t>
            </a:r>
            <a:endParaRPr lang="en-US" altLang="ja-JP" dirty="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1569662" y="4703467"/>
            <a:ext cx="2415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X: Simple case</a:t>
            </a:r>
            <a:br>
              <a:rPr lang="en-US" altLang="ja-JP" dirty="0"/>
            </a:br>
            <a:r>
              <a:rPr lang="en-US" altLang="ja-JP" dirty="0"/>
              <a:t>(X has an equivalent in the source example) </a:t>
            </a: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6856761" y="5737447"/>
            <a:ext cx="204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“</a:t>
            </a:r>
            <a:r>
              <a:rPr lang="en-US" altLang="ja-JP" dirty="0"/>
              <a:t>raw”: null-aligned </a:t>
            </a:r>
            <a:r>
              <a:rPr lang="en-US" altLang="ja-JP" dirty="0" smtClean="0"/>
              <a:t>= optional word 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14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260" grpId="0" animBg="1"/>
      <p:bldP spid="262" grpId="0" animBg="1"/>
      <p:bldP spid="263" grpId="0"/>
      <p:bldP spid="29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Improvements</a:t>
            </a:r>
            <a:r>
              <a:rPr lang="ja-JP" altLang="en-US" smtClean="0"/>
              <a:t> </a:t>
            </a:r>
            <a:r>
              <a:rPr lang="en-US" altLang="ja-JP" smtClean="0"/>
              <a:t>from</a:t>
            </a:r>
            <a:r>
              <a:rPr lang="ja-JP" altLang="en-US" smtClean="0"/>
              <a:t> </a:t>
            </a:r>
            <a:r>
              <a:rPr lang="en-US" altLang="ja-JP" smtClean="0"/>
              <a:t>Last</a:t>
            </a:r>
            <a:r>
              <a:rPr lang="ja-JP" altLang="en-US" smtClean="0"/>
              <a:t> </a:t>
            </a:r>
            <a:r>
              <a:rPr lang="ja-JP" altLang="ja-JP" smtClean="0"/>
              <a:t>Y</a:t>
            </a:r>
            <a:r>
              <a:rPr lang="en-US" altLang="ja-JP" smtClean="0"/>
              <a:t>ear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Support forest input</a:t>
            </a:r>
          </a:p>
          <a:p>
            <a:pPr lvl="1"/>
            <a:r>
              <a:rPr lang="en-US" altLang="ja-JP" smtClean="0"/>
              <a:t>compact representation of many parses</a:t>
            </a:r>
          </a:p>
          <a:p>
            <a:pPr lvl="1"/>
            <a:r>
              <a:rPr lang="en-US" altLang="ja-JP" smtClean="0"/>
              <a:t>reduce the effect of parsing errors</a:t>
            </a:r>
          </a:p>
          <a:p>
            <a:r>
              <a:rPr lang="en-US" altLang="ja-JP" smtClean="0"/>
              <a:t>Supervised word alignment using Nile</a:t>
            </a:r>
            <a:br>
              <a:rPr lang="en-US" altLang="ja-JP" smtClean="0"/>
            </a:br>
            <a:r>
              <a:rPr lang="en-US" altLang="ja-JP" smtClean="0"/>
              <a:t>together with the dependency tree-based alignment model </a:t>
            </a:r>
          </a:p>
          <a:p>
            <a:r>
              <a:rPr lang="en-US" altLang="ja-JP" smtClean="0"/>
              <a:t>10 new features</a:t>
            </a:r>
          </a:p>
          <a:p>
            <a:r>
              <a:rPr lang="en-US" altLang="ja-JP" smtClean="0"/>
              <a:t>Reranking with Neural MT 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02166" y="2888157"/>
            <a:ext cx="194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(Riesa et al., 2011)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41623" y="3866233"/>
            <a:ext cx="43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 smtClean="0"/>
              <a:t>Nakazawa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Kurohashi</a:t>
            </a:r>
            <a:r>
              <a:rPr lang="en-US" altLang="ja-JP" dirty="0" smtClean="0"/>
              <a:t>, 2012)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75440" y="5037397"/>
            <a:ext cx="235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 smtClean="0"/>
              <a:t>Bahdanau</a:t>
            </a:r>
            <a:r>
              <a:rPr lang="en-US" altLang="ja-JP" dirty="0" smtClean="0"/>
              <a:t> et al., 201</a:t>
            </a:r>
            <a:r>
              <a:rPr lang="en-US" altLang="ja-JP" dirty="0"/>
              <a:t>5</a:t>
            </a:r>
            <a:r>
              <a:rPr lang="en-US" altLang="ja-JP" dirty="0" smtClean="0"/>
              <a:t>) 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38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BLEU Improvement</a:t>
            </a:r>
            <a:endParaRPr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146814"/>
              </p:ext>
            </p:extLst>
          </p:nvPr>
        </p:nvGraphicFramePr>
        <p:xfrm>
          <a:off x="582613" y="1128713"/>
          <a:ext cx="8104187" cy="499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3A96-91A1-D04D-AD7C-E034A52C7EBB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069062" y="1771200"/>
            <a:ext cx="1617738" cy="4354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47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72781" y="1664065"/>
            <a:ext cx="8552239" cy="1440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485258" y="1839979"/>
            <a:ext cx="132966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</a:rPr>
              <a:t>的</a:t>
            </a:r>
            <a:r>
              <a:rPr lang="zh-CN" altLang="en-US" sz="2400" dirty="0" smtClean="0">
                <a:solidFill>
                  <a:prstClr val="black"/>
                </a:solidFill>
              </a:rPr>
              <a:t>重要性</a:t>
            </a:r>
            <a:endParaRPr lang="ja-JP" altLang="en-US" sz="24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54728"/>
            <a:ext cx="9144000" cy="87034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Better Representation for PE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06169" y="1791007"/>
            <a:ext cx="113364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考虑</a:t>
            </a:r>
            <a:r>
              <a:rPr lang="zh-CN" altLang="en-US" dirty="0">
                <a:solidFill>
                  <a:srgbClr val="FF0000"/>
                </a:solidFill>
              </a:rPr>
              <a:t>到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630305" y="1861103"/>
            <a:ext cx="477049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</a:rPr>
              <a:t>计算</a:t>
            </a:r>
            <a:endParaRPr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2494401" y="1903225"/>
            <a:ext cx="3789441" cy="380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36000" bIns="3600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</a:rPr>
              <a:t>一般人口中发生肾上腺偶发肿瘤的</a:t>
            </a:r>
            <a:r>
              <a:rPr lang="zh-CN" altLang="en-US" sz="2000" dirty="0" smtClean="0">
                <a:solidFill>
                  <a:prstClr val="black"/>
                </a:solidFill>
              </a:rPr>
              <a:t>概率</a:t>
            </a:r>
            <a:endParaRPr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06169" y="2506893"/>
            <a:ext cx="90281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我们</a:t>
            </a:r>
            <a:endParaRPr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1361116" y="2383782"/>
            <a:ext cx="133882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</a:rPr>
              <a:t>调查</a:t>
            </a:r>
            <a:r>
              <a:rPr lang="zh-CN" altLang="en-US" dirty="0">
                <a:solidFill>
                  <a:srgbClr val="FF0000"/>
                </a:solidFill>
              </a:rPr>
              <a:t>了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748111" y="2630003"/>
            <a:ext cx="355417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</a:rPr>
              <a:t>体检中发现肾上腺偶发肿</a:t>
            </a:r>
            <a:r>
              <a:rPr lang="zh-CN" altLang="en-US" sz="2000" dirty="0">
                <a:solidFill>
                  <a:prstClr val="black"/>
                </a:solidFill>
              </a:rPr>
              <a:t>瘤的</a:t>
            </a:r>
            <a:endParaRPr lang="ja-JP" altLang="en-US" sz="2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6376316" y="2568268"/>
            <a:ext cx="80021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</a:rPr>
              <a:t>概率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286952" y="3315719"/>
            <a:ext cx="8552239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7368363" y="3491632"/>
            <a:ext cx="131843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の</a:t>
            </a:r>
            <a:r>
              <a:rPr lang="ja-JP" altLang="en-US" sz="2400" dirty="0" smtClean="0">
                <a:solidFill>
                  <a:prstClr val="black"/>
                </a:solidFill>
              </a:rPr>
              <a:t>重要性</a:t>
            </a:r>
            <a:endParaRPr lang="ja-JP" altLang="en-US" sz="2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420340" y="3474559"/>
            <a:ext cx="145099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sz="2800" dirty="0" smtClean="0">
                <a:solidFill>
                  <a:srgbClr val="FF0000"/>
                </a:solidFill>
              </a:rPr>
              <a:t>考慮</a:t>
            </a:r>
            <a:r>
              <a:rPr lang="ja-JP" altLang="en-US" sz="2000" dirty="0" smtClean="0">
                <a:solidFill>
                  <a:srgbClr val="FF0000"/>
                </a:solidFill>
              </a:rPr>
              <a:t>して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1910300" y="3512756"/>
            <a:ext cx="538363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/>
              <a:t>を</a:t>
            </a:r>
            <a:r>
              <a:rPr lang="ja-JP" altLang="en-US" sz="2400" dirty="0" smtClean="0"/>
              <a:t>計算する</a:t>
            </a:r>
            <a:endParaRPr lang="ja-JP" altLang="en-US" sz="2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3476176" y="3542373"/>
            <a:ext cx="374333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一般人口に副腎偶発腫が発生する</a:t>
            </a:r>
            <a:r>
              <a:rPr lang="ja-JP" altLang="en-US" sz="2000" dirty="0" smtClean="0"/>
              <a:t>確率</a:t>
            </a:r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420340" y="4190445"/>
            <a:ext cx="11336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dirty="0" smtClean="0"/>
              <a:t>我々</a:t>
            </a:r>
            <a:r>
              <a:rPr lang="ja-JP" altLang="en-US" dirty="0" smtClean="0"/>
              <a:t>は</a:t>
            </a:r>
            <a:endParaRPr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1619846" y="4067334"/>
            <a:ext cx="169469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sz="3600" dirty="0" smtClean="0">
                <a:solidFill>
                  <a:srgbClr val="FF0000"/>
                </a:solidFill>
              </a:rPr>
              <a:t>調査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378995" y="4313555"/>
            <a:ext cx="345773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検診に副腎偶発腫を発現する</a:t>
            </a:r>
            <a:endParaRPr lang="ja-JP" altLang="en-US" sz="2000" dirty="0"/>
          </a:p>
        </p:txBody>
      </p:sp>
      <p:sp>
        <p:nvSpPr>
          <p:cNvPr id="33" name="正方形/長方形 32"/>
          <p:cNvSpPr/>
          <p:nvPr/>
        </p:nvSpPr>
        <p:spPr>
          <a:xfrm>
            <a:off x="6900869" y="4251820"/>
            <a:ext cx="80021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</a:rPr>
              <a:t>確率</a:t>
            </a:r>
            <a:endParaRPr lang="ja-JP" altLang="en-US" sz="2400" dirty="0"/>
          </a:p>
        </p:txBody>
      </p:sp>
      <p:sp>
        <p:nvSpPr>
          <p:cNvPr id="34" name="正方形/長方形 33"/>
          <p:cNvSpPr/>
          <p:nvPr/>
        </p:nvSpPr>
        <p:spPr>
          <a:xfrm>
            <a:off x="7849392" y="1874705"/>
            <a:ext cx="492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</a:rPr>
              <a:t>，</a:t>
            </a:r>
            <a:endParaRPr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7123238" y="26549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。</a:t>
            </a:r>
            <a:endParaRPr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8615031" y="3543942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</a:rPr>
              <a:t>，</a:t>
            </a:r>
            <a:endParaRPr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7679689" y="4327814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。</a:t>
            </a:r>
            <a:endParaRPr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90490" y="4946106"/>
            <a:ext cx="8552239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5709684" y="5143285"/>
            <a:ext cx="122909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+mn-ea"/>
              </a:rPr>
              <a:t>の</a:t>
            </a:r>
            <a:r>
              <a:rPr lang="ja-JP" altLang="en-US" sz="2400" dirty="0" smtClean="0">
                <a:solidFill>
                  <a:prstClr val="black"/>
                </a:solidFill>
                <a:latin typeface="+mn-ea"/>
              </a:rPr>
              <a:t>重要性</a:t>
            </a:r>
            <a:endParaRPr lang="ja-JP" altLang="en-US" sz="2400" dirty="0">
              <a:latin typeface="+mn-ea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7016338" y="5083680"/>
            <a:ext cx="152798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sz="2800" dirty="0" smtClean="0">
                <a:solidFill>
                  <a:srgbClr val="FF0000"/>
                </a:solidFill>
              </a:rPr>
              <a:t>考慮</a:t>
            </a:r>
            <a:r>
              <a:rPr lang="ja-JP" altLang="en-US" sz="2000" dirty="0" smtClean="0">
                <a:solidFill>
                  <a:srgbClr val="FF0000"/>
                </a:solidFill>
              </a:rPr>
              <a:t>して</a:t>
            </a:r>
            <a:endParaRPr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>
            <a:off x="414585" y="5164409"/>
            <a:ext cx="524193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ja-JP" altLang="en-US" dirty="0" smtClean="0"/>
              <a:t>を</a:t>
            </a:r>
            <a:r>
              <a:rPr lang="ja-JP" altLang="en-US" sz="2400" dirty="0" smtClean="0"/>
              <a:t>計算する</a:t>
            </a:r>
            <a:endParaRPr lang="ja-JP" altLang="en-US" sz="2400" dirty="0"/>
          </a:p>
        </p:txBody>
      </p:sp>
      <p:sp>
        <p:nvSpPr>
          <p:cNvPr id="44" name="正方形/長方形 43"/>
          <p:cNvSpPr/>
          <p:nvPr/>
        </p:nvSpPr>
        <p:spPr>
          <a:xfrm>
            <a:off x="438677" y="5194026"/>
            <a:ext cx="370802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108000" rIns="0">
            <a:spAutoFit/>
          </a:bodyPr>
          <a:lstStyle/>
          <a:p>
            <a:r>
              <a:rPr lang="ja-JP" altLang="en-US" sz="1600" dirty="0" smtClean="0"/>
              <a:t>一般人口に副腎偶発腫が発生する</a:t>
            </a:r>
            <a:r>
              <a:rPr lang="ja-JP" altLang="en-US" sz="2000" dirty="0" smtClean="0"/>
              <a:t>確率</a:t>
            </a:r>
            <a:endParaRPr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423878" y="5820832"/>
            <a:ext cx="11336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dirty="0" smtClean="0"/>
              <a:t>我々</a:t>
            </a:r>
            <a:r>
              <a:rPr lang="ja-JP" altLang="en-US" dirty="0" smtClean="0"/>
              <a:t>は</a:t>
            </a:r>
            <a:endParaRPr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6046712" y="5697721"/>
            <a:ext cx="169469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sz="3600" dirty="0" smtClean="0">
                <a:solidFill>
                  <a:srgbClr val="FF0000"/>
                </a:solidFill>
              </a:rPr>
              <a:t>調査</a:t>
            </a:r>
            <a:r>
              <a:rPr lang="ja-JP" altLang="en-US" dirty="0" smtClean="0">
                <a:solidFill>
                  <a:srgbClr val="FF0000"/>
                </a:solidFill>
              </a:rPr>
              <a:t>した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617456" y="5943942"/>
            <a:ext cx="349680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検診に副腎偶発腫を発現する</a:t>
            </a:r>
            <a:endParaRPr lang="ja-JP" altLang="en-US" sz="2000" dirty="0"/>
          </a:p>
        </p:txBody>
      </p:sp>
      <p:sp>
        <p:nvSpPr>
          <p:cNvPr id="48" name="正方形/長方形 47"/>
          <p:cNvSpPr/>
          <p:nvPr/>
        </p:nvSpPr>
        <p:spPr>
          <a:xfrm>
            <a:off x="5181861" y="5882207"/>
            <a:ext cx="80021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</a:rPr>
              <a:t>確率</a:t>
            </a:r>
            <a:endParaRPr lang="ja-JP" altLang="en-US" sz="2400" dirty="0"/>
          </a:p>
        </p:txBody>
      </p:sp>
      <p:sp>
        <p:nvSpPr>
          <p:cNvPr id="49" name="正方形/長方形 48"/>
          <p:cNvSpPr/>
          <p:nvPr/>
        </p:nvSpPr>
        <p:spPr>
          <a:xfrm>
            <a:off x="8522872" y="5184962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</a:rPr>
              <a:t>，</a:t>
            </a:r>
            <a:endParaRPr lang="ja-JP" altLang="en-US" dirty="0"/>
          </a:p>
        </p:txBody>
      </p:sp>
      <p:sp>
        <p:nvSpPr>
          <p:cNvPr id="50" name="正方形/長方形 49"/>
          <p:cNvSpPr/>
          <p:nvPr/>
        </p:nvSpPr>
        <p:spPr>
          <a:xfrm>
            <a:off x="7704493" y="5958201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。</a:t>
            </a:r>
            <a:endParaRPr lang="ja-JP" altLang="en-US" dirty="0"/>
          </a:p>
        </p:txBody>
      </p:sp>
      <p:sp>
        <p:nvSpPr>
          <p:cNvPr id="51" name="角丸四角形吹き出し 50"/>
          <p:cNvSpPr/>
          <p:nvPr/>
        </p:nvSpPr>
        <p:spPr>
          <a:xfrm>
            <a:off x="662736" y="1109102"/>
            <a:ext cx="1935138" cy="446966"/>
          </a:xfrm>
          <a:prstGeom prst="wedgeRoundRectCallout">
            <a:avLst>
              <a:gd name="adj1" fmla="val -29641"/>
              <a:gd name="adj2" fmla="val 83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FF00"/>
                </a:solidFill>
              </a:rPr>
              <a:t>Chinese analysis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52" name="角丸四角形吹き出し 51"/>
          <p:cNvSpPr/>
          <p:nvPr/>
        </p:nvSpPr>
        <p:spPr>
          <a:xfrm>
            <a:off x="7371913" y="2383782"/>
            <a:ext cx="1899672" cy="841429"/>
          </a:xfrm>
          <a:prstGeom prst="wedgeRoundRectCallout">
            <a:avLst>
              <a:gd name="adj1" fmla="val -29641"/>
              <a:gd name="adj2" fmla="val 83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FF00"/>
                </a:solidFill>
              </a:rPr>
              <a:t>Japanese translation in Chinese order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54" name="角丸四角形吹き出し 53"/>
          <p:cNvSpPr/>
          <p:nvPr/>
        </p:nvSpPr>
        <p:spPr>
          <a:xfrm>
            <a:off x="7095472" y="6347637"/>
            <a:ext cx="1899672" cy="510363"/>
          </a:xfrm>
          <a:prstGeom prst="wedgeRoundRectCallout">
            <a:avLst>
              <a:gd name="adj1" fmla="val 14016"/>
              <a:gd name="adj2" fmla="val -740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FF00"/>
                </a:solidFill>
              </a:rPr>
              <a:t>Japanese Translation Result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719246" y="963253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</a:t>
            </a:r>
            <a:r>
              <a:rPr lang="en-US" altLang="ja-JP" dirty="0" err="1" smtClean="0"/>
              <a:t>Kishimoto</a:t>
            </a:r>
            <a:r>
              <a:rPr lang="en-US" altLang="ja-JP" dirty="0" smtClean="0"/>
              <a:t> et. al, 2014 WPTP3]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888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Number of Scientific Papers</a:t>
            </a:r>
            <a:endParaRPr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39712" y="1709514"/>
            <a:ext cx="57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USA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39712" y="4672831"/>
            <a:ext cx="72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Japan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39712" y="3669501"/>
            <a:ext cx="71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China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2223" y="5962531"/>
            <a:ext cx="623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/>
              <a:t>* JST has calculated from “</a:t>
            </a:r>
            <a:r>
              <a:rPr kumimoji="1" lang="en-US" altLang="ja-JP" dirty="0" smtClean="0"/>
              <a:t>Web of Science” by Thomson Reuters</a:t>
            </a:r>
            <a:endParaRPr kumimoji="1" lang="ja-JP" alt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22648"/>
              </p:ext>
            </p:extLst>
          </p:nvPr>
        </p:nvGraphicFramePr>
        <p:xfrm>
          <a:off x="398209" y="751592"/>
          <a:ext cx="8169276" cy="547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グラフ" r:id="rId3" imgW="5270500" imgH="3530600" progId="MSGraph.Chart.8">
                  <p:embed followColorScheme="full"/>
                </p:oleObj>
              </mc:Choice>
              <mc:Fallback>
                <p:oleObj name="グラフ" r:id="rId3" imgW="5270500" imgH="3530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r="13655"/>
                      <a:stretch>
                        <a:fillRect/>
                      </a:stretch>
                    </p:blipFill>
                    <p:spPr bwMode="auto">
                      <a:xfrm>
                        <a:off x="398209" y="751592"/>
                        <a:ext cx="8169276" cy="5472573"/>
                      </a:xfrm>
                      <a:prstGeom prst="rect">
                        <a:avLst/>
                      </a:prstGeom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89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Topics Today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83224" y="1128713"/>
            <a:ext cx="8373823" cy="4997450"/>
          </a:xfrm>
        </p:spPr>
        <p:txBody>
          <a:bodyPr/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altLang="ja-JP" dirty="0" smtClean="0">
                <a:solidFill>
                  <a:srgbClr val="7F7F7F"/>
                </a:solidFill>
              </a:rPr>
              <a:t>Practical J-C </a:t>
            </a:r>
            <a:r>
              <a:rPr lang="en-US" altLang="ja-JP" dirty="0">
                <a:solidFill>
                  <a:srgbClr val="7F7F7F"/>
                </a:solidFill>
              </a:rPr>
              <a:t>MT Development </a:t>
            </a:r>
            <a:r>
              <a:rPr lang="en-US" altLang="ja-JP" dirty="0" smtClean="0">
                <a:solidFill>
                  <a:srgbClr val="7F7F7F"/>
                </a:solidFill>
              </a:rPr>
              <a:t>Project</a:t>
            </a:r>
            <a:r>
              <a:rPr lang="ja-JP" altLang="en-US" dirty="0" smtClean="0">
                <a:solidFill>
                  <a:srgbClr val="7F7F7F"/>
                </a:solidFill>
              </a:rPr>
              <a:t> </a:t>
            </a:r>
            <a:r>
              <a:rPr lang="en-US" altLang="ja-JP" dirty="0" smtClean="0">
                <a:solidFill>
                  <a:srgbClr val="7F7F7F"/>
                </a:solidFill>
              </a:rPr>
              <a:t>by</a:t>
            </a:r>
            <a:r>
              <a:rPr lang="ja-JP" altLang="en-US" dirty="0" smtClean="0">
                <a:solidFill>
                  <a:srgbClr val="7F7F7F"/>
                </a:solidFill>
              </a:rPr>
              <a:t> </a:t>
            </a:r>
            <a:r>
              <a:rPr lang="en-US" altLang="ja-JP" dirty="0" smtClean="0">
                <a:solidFill>
                  <a:srgbClr val="7F7F7F"/>
                </a:solidFill>
              </a:rPr>
              <a:t>JST</a:t>
            </a:r>
            <a:endParaRPr lang="en-US" altLang="ja-JP" dirty="0">
              <a:solidFill>
                <a:srgbClr val="7F7F7F"/>
              </a:solidFill>
            </a:endParaRPr>
          </a:p>
          <a:p>
            <a:pPr lvl="1"/>
            <a:r>
              <a:rPr lang="en-US" altLang="ja-JP" dirty="0" smtClean="0">
                <a:solidFill>
                  <a:srgbClr val="7F7F7F"/>
                </a:solidFill>
              </a:rPr>
              <a:t>Language</a:t>
            </a:r>
            <a:r>
              <a:rPr lang="ja-JP" altLang="en-US" dirty="0" smtClean="0">
                <a:solidFill>
                  <a:srgbClr val="7F7F7F"/>
                </a:solidFill>
              </a:rPr>
              <a:t> </a:t>
            </a:r>
            <a:r>
              <a:rPr lang="en-US" altLang="ja-JP" dirty="0" smtClean="0">
                <a:solidFill>
                  <a:srgbClr val="7F7F7F"/>
                </a:solidFill>
              </a:rPr>
              <a:t>resource</a:t>
            </a:r>
            <a:r>
              <a:rPr lang="ja-JP" altLang="en-US" dirty="0" smtClean="0">
                <a:solidFill>
                  <a:srgbClr val="7F7F7F"/>
                </a:solidFill>
              </a:rPr>
              <a:t> </a:t>
            </a:r>
            <a:r>
              <a:rPr lang="en-US" altLang="ja-JP" dirty="0" smtClean="0">
                <a:solidFill>
                  <a:srgbClr val="7F7F7F"/>
                </a:solidFill>
              </a:rPr>
              <a:t>construction</a:t>
            </a:r>
          </a:p>
          <a:p>
            <a:pPr lvl="2"/>
            <a:r>
              <a:rPr lang="en-US" altLang="ja-JP" dirty="0" smtClean="0">
                <a:solidFill>
                  <a:srgbClr val="7F7F7F"/>
                </a:solidFill>
              </a:rPr>
              <a:t>automatic dictionary construction [PACLIC2015] </a:t>
            </a:r>
          </a:p>
          <a:p>
            <a:pPr lvl="1"/>
            <a:r>
              <a:rPr lang="en-US" altLang="ja-JP" dirty="0" smtClean="0">
                <a:solidFill>
                  <a:srgbClr val="7F7F7F"/>
                </a:solidFill>
              </a:rPr>
              <a:t>Sentence analyzers</a:t>
            </a:r>
            <a:r>
              <a:rPr lang="ja-JP" altLang="en-US" dirty="0" smtClean="0">
                <a:solidFill>
                  <a:srgbClr val="7F7F7F"/>
                </a:solidFill>
              </a:rPr>
              <a:t> </a:t>
            </a:r>
            <a:r>
              <a:rPr lang="en-US" altLang="ja-JP" dirty="0" smtClean="0">
                <a:solidFill>
                  <a:srgbClr val="7F7F7F"/>
                </a:solidFill>
              </a:rPr>
              <a:t>(</a:t>
            </a:r>
            <a:r>
              <a:rPr lang="en-US" altLang="ja-JP" dirty="0">
                <a:solidFill>
                  <a:srgbClr val="7F7F7F"/>
                </a:solidFill>
              </a:rPr>
              <a:t>dependency </a:t>
            </a:r>
            <a:r>
              <a:rPr lang="en-US" altLang="ja-JP" dirty="0" smtClean="0">
                <a:solidFill>
                  <a:srgbClr val="7F7F7F"/>
                </a:solidFill>
              </a:rPr>
              <a:t>parser</a:t>
            </a:r>
            <a:r>
              <a:rPr lang="en-US" altLang="en-US" dirty="0" smtClean="0">
                <a:solidFill>
                  <a:srgbClr val="7F7F7F"/>
                </a:solidFill>
              </a:rPr>
              <a:t>)</a:t>
            </a:r>
            <a:endParaRPr lang="en-US" altLang="ja-JP" dirty="0" smtClean="0">
              <a:solidFill>
                <a:srgbClr val="7F7F7F"/>
              </a:solidFill>
            </a:endParaRPr>
          </a:p>
          <a:p>
            <a:pPr lvl="2"/>
            <a:r>
              <a:rPr lang="en-US" altLang="ja-JP" dirty="0" smtClean="0">
                <a:solidFill>
                  <a:srgbClr val="7F7F7F"/>
                </a:solidFill>
              </a:rPr>
              <a:t>accuracy</a:t>
            </a:r>
            <a:r>
              <a:rPr lang="ja-JP" altLang="en-US" dirty="0" smtClean="0">
                <a:solidFill>
                  <a:srgbClr val="7F7F7F"/>
                </a:solidFill>
              </a:rPr>
              <a:t> </a:t>
            </a:r>
            <a:r>
              <a:rPr lang="en-US" altLang="ja-JP" dirty="0" smtClean="0">
                <a:solidFill>
                  <a:srgbClr val="7F7F7F"/>
                </a:solidFill>
              </a:rPr>
              <a:t>on</a:t>
            </a:r>
            <a:r>
              <a:rPr lang="ja-JP" altLang="en-US" dirty="0" smtClean="0">
                <a:solidFill>
                  <a:srgbClr val="7F7F7F"/>
                </a:solidFill>
              </a:rPr>
              <a:t> </a:t>
            </a:r>
            <a:r>
              <a:rPr lang="en-US" altLang="ja-JP" dirty="0" smtClean="0">
                <a:solidFill>
                  <a:srgbClr val="7F7F7F"/>
                </a:solidFill>
              </a:rPr>
              <a:t>scientific</a:t>
            </a:r>
            <a:r>
              <a:rPr lang="ja-JP" altLang="en-US" dirty="0" smtClean="0">
                <a:solidFill>
                  <a:srgbClr val="7F7F7F"/>
                </a:solidFill>
              </a:rPr>
              <a:t> </a:t>
            </a:r>
            <a:r>
              <a:rPr lang="en-US" altLang="ja-JP" dirty="0" smtClean="0">
                <a:solidFill>
                  <a:srgbClr val="7F7F7F"/>
                </a:solidFill>
              </a:rPr>
              <a:t>papers</a:t>
            </a:r>
          </a:p>
          <a:p>
            <a:pPr lvl="1"/>
            <a:r>
              <a:rPr lang="en-US" altLang="ja-JP" dirty="0" smtClean="0">
                <a:solidFill>
                  <a:srgbClr val="7F7F7F"/>
                </a:solidFill>
              </a:rPr>
              <a:t>MT engine development</a:t>
            </a:r>
          </a:p>
          <a:p>
            <a:pPr lvl="2"/>
            <a:r>
              <a:rPr lang="en-US" altLang="ja-JP" dirty="0">
                <a:solidFill>
                  <a:srgbClr val="7F7F7F"/>
                </a:solidFill>
              </a:rPr>
              <a:t>o</a:t>
            </a:r>
            <a:r>
              <a:rPr lang="en-US" altLang="ja-JP" dirty="0" smtClean="0">
                <a:solidFill>
                  <a:srgbClr val="7F7F7F"/>
                </a:solidFill>
              </a:rPr>
              <a:t>verview of </a:t>
            </a:r>
            <a:r>
              <a:rPr lang="en-US" altLang="ja-JP" dirty="0" err="1" smtClean="0">
                <a:solidFill>
                  <a:srgbClr val="7F7F7F"/>
                </a:solidFill>
              </a:rPr>
              <a:t>KyotoEBMT</a:t>
            </a:r>
            <a:endParaRPr lang="en-US" altLang="ja-JP" sz="2000" dirty="0" smtClean="0">
              <a:solidFill>
                <a:srgbClr val="7F7F7F"/>
              </a:solidFill>
            </a:endParaRPr>
          </a:p>
          <a:p>
            <a:r>
              <a:rPr lang="en-US" altLang="ja-JP" dirty="0" smtClean="0"/>
              <a:t>2nd Workshop on Asian Translation (WAT2015)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93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WA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" b="86498"/>
          <a:stretch/>
        </p:blipFill>
        <p:spPr>
          <a:xfrm>
            <a:off x="0" y="0"/>
            <a:ext cx="9144000" cy="148853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752019"/>
            <a:ext cx="9144000" cy="6248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3224" y="1667599"/>
            <a:ext cx="8103577" cy="5176114"/>
          </a:xfrm>
        </p:spPr>
        <p:txBody>
          <a:bodyPr/>
          <a:lstStyle/>
          <a:p>
            <a:r>
              <a:rPr lang="en-US" altLang="ja-JP" sz="2800" dirty="0" smtClean="0"/>
              <a:t>MT evaluation campaign focusing on Asian languages (Japanese, Chinese, Korean and English for now)</a:t>
            </a:r>
          </a:p>
          <a:p>
            <a:pPr lvl="1"/>
            <a:r>
              <a:rPr lang="en-US" altLang="ja-JP" sz="2400" dirty="0" smtClean="0"/>
              <a:t>Workshop was held the day before yesterday</a:t>
            </a:r>
          </a:p>
          <a:p>
            <a:r>
              <a:rPr lang="en-US" altLang="ja-JP" sz="2800" dirty="0" smtClean="0"/>
              <a:t>Tasks:</a:t>
            </a:r>
          </a:p>
          <a:p>
            <a:pPr lvl="1"/>
            <a:r>
              <a:rPr lang="en-US" altLang="ja-JP" sz="2400" dirty="0" smtClean="0"/>
              <a:t>Japanese </a:t>
            </a:r>
            <a:r>
              <a:rPr lang="en-US" altLang="ja-JP" sz="2400" dirty="0" smtClean="0">
                <a:sym typeface="Wingdings"/>
              </a:rPr>
              <a:t> English scientific paper (ASPEC)</a:t>
            </a:r>
          </a:p>
          <a:p>
            <a:pPr lvl="1"/>
            <a:r>
              <a:rPr lang="en-US" altLang="ja-JP" sz="2400" dirty="0" smtClean="0">
                <a:sym typeface="Wingdings"/>
              </a:rPr>
              <a:t>Japanese  Chinese scientific paper (ASPEC)</a:t>
            </a:r>
          </a:p>
          <a:p>
            <a:pPr lvl="1"/>
            <a:r>
              <a:rPr lang="en-US" altLang="ja-JP" sz="2400" dirty="0" smtClean="0">
                <a:sym typeface="Wingdings"/>
              </a:rPr>
              <a:t>Chinese, Korean -&gt; Japanese patent (JPC)</a:t>
            </a:r>
          </a:p>
          <a:p>
            <a:r>
              <a:rPr lang="en-US" altLang="ja-JP" sz="2800" dirty="0" smtClean="0"/>
              <a:t>All the data including test set are OPEN</a:t>
            </a:r>
          </a:p>
          <a:p>
            <a:pPr lvl="1"/>
            <a:r>
              <a:rPr lang="en-US" altLang="ja-JP" sz="2400" dirty="0" smtClean="0"/>
              <a:t>contribute to continuous evolution of MT research by freely distributing the data (like </a:t>
            </a:r>
            <a:r>
              <a:rPr lang="en-US" altLang="ja-JP" sz="2400" dirty="0" err="1" smtClean="0"/>
              <a:t>PennTreebank</a:t>
            </a:r>
            <a:r>
              <a:rPr lang="en-US" altLang="ja-JP" sz="2400" dirty="0" smtClean="0"/>
              <a:t> sec. 23)</a:t>
            </a:r>
          </a:p>
          <a:p>
            <a:endParaRPr lang="en-US" altLang="ja-JP" sz="28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7C45-5646-A643-99B5-5C213D97119B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00143" y="120008"/>
            <a:ext cx="370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lotus.kuee.kyoto</a:t>
            </a:r>
            <a:r>
              <a:rPr lang="en-US" altLang="ja-JP" dirty="0" err="1"/>
              <a:t>-u.ac.jp</a:t>
            </a:r>
            <a:r>
              <a:rPr lang="en-US" altLang="ja-JP" dirty="0"/>
              <a:t>/WAT/</a:t>
            </a:r>
            <a:endParaRPr kumimoji="1" lang="ja-JP" altLang="en-US" dirty="0"/>
          </a:p>
        </p:txBody>
      </p:sp>
      <p:pic>
        <p:nvPicPr>
          <p:cNvPr id="9" name="図 8" descr="スクリーンショット 2015-03-28 21.30.5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r="15408"/>
          <a:stretch/>
        </p:blipFill>
        <p:spPr>
          <a:xfrm>
            <a:off x="-259762" y="553877"/>
            <a:ext cx="9707571" cy="89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5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Participants List of MT Tasks</a:t>
            </a:r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2DCD-9CD8-6A4E-BCC5-CE885288EE46}" type="slidenum">
              <a:rPr lang="ja-JP" altLang="en-US" smtClean="0"/>
              <a:pPr/>
              <a:t>42</a:t>
            </a:fld>
            <a:endParaRPr lang="ja-JP" altLang="en-US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856651"/>
              </p:ext>
            </p:extLst>
          </p:nvPr>
        </p:nvGraphicFramePr>
        <p:xfrm>
          <a:off x="16494" y="1374056"/>
          <a:ext cx="9111317" cy="49286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8525"/>
                <a:gridCol w="5576312"/>
                <a:gridCol w="386080"/>
                <a:gridCol w="386080"/>
                <a:gridCol w="386080"/>
                <a:gridCol w="386080"/>
                <a:gridCol w="386080"/>
                <a:gridCol w="386080"/>
              </a:tblGrid>
              <a:tr h="0">
                <a:tc rowSpan="2"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Team ID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Organization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600" dirty="0" smtClean="0"/>
                        <a:t>ASPEC</a:t>
                      </a:r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1600" dirty="0" smtClean="0"/>
                        <a:t>JPC</a:t>
                      </a:r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JE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0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EJ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0">
                    <a:lnT w="38100" cmpd="sng">
                      <a:noFill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JC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0">
                    <a:lnT w="38100" cmpd="sng">
                      <a:noFill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CJ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0"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CJ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0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KJ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0">
                    <a:lnT w="38100" cmpd="sng">
                      <a:noFill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NAIST</a:t>
                      </a:r>
                      <a:endParaRPr kumimoji="1" lang="ja-JP" altLang="en-US" sz="1600" dirty="0"/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Nara Institute of Science and Technology</a:t>
                      </a:r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Kyoto-U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Kyoto University</a:t>
                      </a:r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✓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WEBLIO_MT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>
                          <a:solidFill>
                            <a:srgbClr val="C0504D"/>
                          </a:solidFill>
                        </a:rPr>
                        <a:t>Weblio</a:t>
                      </a:r>
                      <a:r>
                        <a:rPr kumimoji="1" lang="en-US" altLang="ja-JP" sz="1600" dirty="0" smtClean="0">
                          <a:solidFill>
                            <a:srgbClr val="C0504D"/>
                          </a:solidFill>
                        </a:rPr>
                        <a:t>, Inc.</a:t>
                      </a:r>
                      <a:endParaRPr kumimoji="1" lang="ja-JP" altLang="en-US" sz="1600" dirty="0">
                        <a:solidFill>
                          <a:srgbClr val="C0504D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TMU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Tokyo Metropolitan University</a:t>
                      </a:r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BJTUNLP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Beijing </a:t>
                      </a:r>
                      <a:r>
                        <a:rPr kumimoji="1" lang="en-US" altLang="ja-JP" sz="1600" dirty="0" err="1" smtClean="0"/>
                        <a:t>Jiaotong</a:t>
                      </a:r>
                      <a:r>
                        <a:rPr kumimoji="1" lang="en-US" altLang="ja-JP" sz="1600" dirty="0" smtClean="0"/>
                        <a:t> University</a:t>
                      </a:r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Sense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Saarland University &amp; </a:t>
                      </a:r>
                      <a:r>
                        <a:rPr kumimoji="1" lang="en-US" altLang="ja-JP" sz="1600" dirty="0" err="1" smtClean="0"/>
                        <a:t>Nanyang</a:t>
                      </a:r>
                      <a:r>
                        <a:rPr kumimoji="1" lang="en-US" altLang="ja-JP" sz="1600" dirty="0" smtClean="0"/>
                        <a:t> Technological University</a:t>
                      </a:r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✓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NICT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National Institute of Information and Communication Technology</a:t>
                      </a:r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TOSHIBA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rgbClr val="C0504D"/>
                          </a:solidFill>
                        </a:rPr>
                        <a:t>Toshiba Corporation</a:t>
                      </a:r>
                      <a:endParaRPr kumimoji="1" lang="ja-JP" altLang="en-US" sz="1600" dirty="0">
                        <a:solidFill>
                          <a:srgbClr val="C0504D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WASUIPS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Waseda</a:t>
                      </a:r>
                      <a:r>
                        <a:rPr kumimoji="1" lang="en-US" altLang="ja-JP" sz="1600" dirty="0" smtClean="0"/>
                        <a:t> University</a:t>
                      </a:r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naver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accent2"/>
                          </a:solidFill>
                        </a:rPr>
                        <a:t>NAVER Corporation</a:t>
                      </a:r>
                      <a:endParaRPr kumimoji="1" lang="ja-JP" alt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EHR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Ehara</a:t>
                      </a:r>
                      <a:r>
                        <a:rPr kumimoji="1" lang="en-US" altLang="ja-JP" sz="1600" dirty="0" smtClean="0"/>
                        <a:t> NLP Research Laboratory</a:t>
                      </a:r>
                      <a:endParaRPr kumimoji="1" lang="ja-JP" altLang="en-US" sz="1600" dirty="0"/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ntt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rgbClr val="C0504D"/>
                          </a:solidFill>
                        </a:rPr>
                        <a:t>NTT Communication Science Laboratories</a:t>
                      </a:r>
                      <a:endParaRPr kumimoji="1" lang="ja-JP" altLang="en-US" sz="1600" dirty="0">
                        <a:solidFill>
                          <a:srgbClr val="C0504D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✓</a:t>
                      </a:r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3541694" y="1532845"/>
            <a:ext cx="1328071" cy="256919"/>
          </a:xfrm>
          <a:prstGeom prst="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bIns="0" rtlCol="0" anchor="t"/>
          <a:lstStyle/>
          <a:p>
            <a:pPr algn="r"/>
            <a:r>
              <a:rPr kumimoji="1" lang="en-US" altLang="ja-JP" sz="1600" dirty="0" smtClean="0">
                <a:solidFill>
                  <a:schemeClr val="tx1"/>
                </a:solidFill>
              </a:rPr>
              <a:t>outside Japan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36276" y="1530896"/>
            <a:ext cx="920745" cy="2569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bIns="0" rtlCol="0" anchor="t"/>
          <a:lstStyle/>
          <a:p>
            <a:pPr algn="r"/>
            <a:r>
              <a:rPr lang="en-US" altLang="ja-JP" sz="1600" dirty="0" smtClean="0">
                <a:solidFill>
                  <a:schemeClr val="accent2"/>
                </a:solidFill>
              </a:rPr>
              <a:t>company</a:t>
            </a:r>
            <a:endParaRPr kumimoji="1" lang="ja-JP" alt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1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Over 50 audiences!</a:t>
            </a:r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 descr="DSC_294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5" b="6054"/>
          <a:stretch/>
        </p:blipFill>
        <p:spPr>
          <a:xfrm>
            <a:off x="0" y="1995840"/>
            <a:ext cx="9144000" cy="378432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44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Human Evaluation in WAT2015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Pairwise Crowdsourcing Evaluation</a:t>
            </a:r>
          </a:p>
          <a:p>
            <a:pPr lvl="1"/>
            <a:r>
              <a:rPr lang="en-US" altLang="ja-JP" smtClean="0"/>
              <a:t>System output v.s. baseline output</a:t>
            </a:r>
          </a:p>
          <a:p>
            <a:pPr lvl="1"/>
            <a:r>
              <a:rPr lang="en-US" altLang="ja-JP" smtClean="0"/>
              <a:t>Evaluators judge win (1), loss (-1), or tie (0) for the system output</a:t>
            </a:r>
          </a:p>
          <a:p>
            <a:pPr lvl="1"/>
            <a:r>
              <a:rPr lang="en-US" altLang="ja-JP" smtClean="0"/>
              <a:t>5 evaluators assessed for each translation pair</a:t>
            </a:r>
          </a:p>
          <a:p>
            <a:pPr lvl="1"/>
            <a:r>
              <a:rPr lang="en-US" altLang="ja-JP" smtClean="0"/>
              <a:t>The final judgment for each sentence is decided by voting based on the sum of judgments:</a:t>
            </a:r>
          </a:p>
          <a:p>
            <a:pPr lvl="2"/>
            <a:r>
              <a:rPr lang="en-US" altLang="ja-JP" smtClean="0"/>
              <a:t>Win: sum ≧ 2, Loss: sum ≦ -2, Tie: otherwise</a:t>
            </a:r>
          </a:p>
          <a:p>
            <a:pPr lvl="1"/>
            <a:r>
              <a:rPr lang="en-US" altLang="ja-JP" smtClean="0"/>
              <a:t>Crowd score = 100 * (Win-Loss) / 400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2DCD-9CD8-6A4E-BCC5-CE885288EE46}" type="slidenum">
              <a:rPr lang="ja-JP" altLang="en-US" smtClean="0"/>
              <a:pPr/>
              <a:t>44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765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Human Evaluation in WAT2015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JPO Adequacy Evaluation (NEW)</a:t>
            </a:r>
          </a:p>
          <a:p>
            <a:pPr lvl="1"/>
            <a:r>
              <a:rPr lang="en-US" altLang="ja-JP" smtClean="0"/>
              <a:t>Top 3 teams of each subtask according to the Crowd score</a:t>
            </a:r>
          </a:p>
          <a:p>
            <a:pPr lvl="1"/>
            <a:r>
              <a:rPr lang="en-US" altLang="ja-JP" smtClean="0"/>
              <a:t>5-scale criterion defined by Japan Patent Office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2DCD-9CD8-6A4E-BCC5-CE885288EE46}" type="slidenum">
              <a:rPr lang="ja-JP" altLang="en-US" smtClean="0"/>
              <a:pPr/>
              <a:t>45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208074"/>
              </p:ext>
            </p:extLst>
          </p:nvPr>
        </p:nvGraphicFramePr>
        <p:xfrm>
          <a:off x="526318" y="3947305"/>
          <a:ext cx="8229600" cy="198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9713"/>
                <a:gridCol w="78998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>
                          <a:effectLst/>
                          <a:latin typeface="Calibri"/>
                        </a:rPr>
                        <a:t>5 </a:t>
                      </a:r>
                      <a:endParaRPr lang="ja-JP" alt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/>
                        </a:rPr>
                        <a:t>All important informa7on is transmiced correctly. (100%) 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>
                          <a:effectLst/>
                          <a:latin typeface="Calibri"/>
                        </a:rPr>
                        <a:t>4 </a:t>
                      </a:r>
                      <a:endParaRPr lang="ja-JP" alt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/>
                        </a:rPr>
                        <a:t>Almost all important informa7on is </a:t>
                      </a:r>
                      <a:r>
                        <a:rPr lang="en-US" sz="2000" dirty="0" err="1">
                          <a:effectLst/>
                          <a:latin typeface="Calibri"/>
                        </a:rPr>
                        <a:t>transmiced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 correctly. (80%</a:t>
                      </a:r>
                      <a:r>
                        <a:rPr lang="en-US" sz="2000" dirty="0">
                          <a:effectLst/>
                          <a:latin typeface="MS"/>
                        </a:rPr>
                        <a:t>〜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) 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>
                          <a:effectLst/>
                          <a:latin typeface="Calibri"/>
                        </a:rPr>
                        <a:t>3 </a:t>
                      </a:r>
                      <a:endParaRPr lang="ja-JP" alt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/>
                        </a:rPr>
                        <a:t>More than half of important informa7on is transmiced correctly. (50%</a:t>
                      </a:r>
                      <a:r>
                        <a:rPr lang="en-US" sz="2000">
                          <a:effectLst/>
                          <a:latin typeface="MS"/>
                        </a:rPr>
                        <a:t>〜</a:t>
                      </a:r>
                      <a:r>
                        <a:rPr lang="en-US" sz="2000">
                          <a:effectLst/>
                          <a:latin typeface="Calibri"/>
                        </a:rPr>
                        <a:t>) 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2000">
                          <a:effectLst/>
                          <a:latin typeface="Calibri"/>
                        </a:rPr>
                        <a:t>2 </a:t>
                      </a:r>
                      <a:endParaRPr lang="is-I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/>
                        </a:rPr>
                        <a:t>Some of important informa7on is transmiced correctly. (20%</a:t>
                      </a:r>
                      <a:r>
                        <a:rPr lang="en-US" sz="2000">
                          <a:effectLst/>
                          <a:latin typeface="MS"/>
                        </a:rPr>
                        <a:t>〜</a:t>
                      </a:r>
                      <a:r>
                        <a:rPr lang="en-US" sz="2000">
                          <a:effectLst/>
                          <a:latin typeface="Calibri"/>
                        </a:rPr>
                        <a:t>) 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Calibri"/>
                        </a:rPr>
                        <a:t>1 </a:t>
                      </a:r>
                      <a:endParaRPr lang="ru-RU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/>
                        </a:rPr>
                        <a:t>Almost no important informa7on is </a:t>
                      </a:r>
                      <a:r>
                        <a:rPr lang="en-US" sz="2000" dirty="0" err="1">
                          <a:effectLst/>
                          <a:latin typeface="Calibri"/>
                        </a:rPr>
                        <a:t>transmiced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 correctly. (</a:t>
                      </a:r>
                      <a:r>
                        <a:rPr lang="en-US" sz="2000" dirty="0">
                          <a:effectLst/>
                          <a:latin typeface="MS"/>
                        </a:rPr>
                        <a:t>〜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20%) 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35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Findings</a:t>
            </a:r>
            <a:r>
              <a:rPr lang="ja-JP" altLang="en-US" smtClean="0"/>
              <a:t> </a:t>
            </a:r>
            <a:r>
              <a:rPr lang="en-US" altLang="ja-JP" smtClean="0"/>
              <a:t>at</a:t>
            </a:r>
            <a:r>
              <a:rPr lang="ja-JP" altLang="en-US" smtClean="0"/>
              <a:t> </a:t>
            </a:r>
            <a:r>
              <a:rPr lang="en-US" altLang="ja-JP" smtClean="0"/>
              <a:t>WAT2015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3224" y="1128713"/>
            <a:ext cx="8103577" cy="5349876"/>
          </a:xfrm>
        </p:spPr>
        <p:txBody>
          <a:bodyPr/>
          <a:lstStyle/>
          <a:p>
            <a:r>
              <a:rPr lang="en-US" altLang="ja-JP" sz="2800" dirty="0" smtClean="0"/>
              <a:t>Neural Network based re-ranking is effective (NAIST, Kyoto-U, </a:t>
            </a:r>
            <a:r>
              <a:rPr lang="en-US" altLang="ja-JP" sz="2800" dirty="0" err="1" smtClean="0"/>
              <a:t>naver</a:t>
            </a:r>
            <a:r>
              <a:rPr lang="en-US" altLang="ja-JP" sz="2800" dirty="0" smtClean="0"/>
              <a:t>)</a:t>
            </a:r>
          </a:p>
          <a:p>
            <a:r>
              <a:rPr lang="en-US" altLang="ja-JP" sz="2800" dirty="0" smtClean="0"/>
              <a:t>The top SMT outperformed RBMT for Chinese- Japanese and Korean-Japanese patent translation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Korean-Japanese patent translation achieved high scores for both automatic and human evaluations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A problem of automatic evaluation was found in the Korean-Japanese evaluation</a:t>
            </a:r>
          </a:p>
          <a:p>
            <a:r>
              <a:rPr lang="ja-JP" altLang="ja-JP" sz="2800" dirty="0" smtClean="0"/>
              <a:t>F</a:t>
            </a:r>
            <a:r>
              <a:rPr lang="en-US" altLang="ja-JP" sz="2800" dirty="0" smtClean="0"/>
              <a:t>or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the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detail,</a:t>
            </a:r>
            <a:r>
              <a:rPr lang="ja-JP" altLang="en-US" sz="2800" dirty="0" smtClean="0"/>
              <a:t> </a:t>
            </a:r>
            <a:r>
              <a:rPr lang="ja-JP" altLang="ja-JP" sz="2800" dirty="0" smtClean="0"/>
              <a:t>p</a:t>
            </a:r>
            <a:r>
              <a:rPr lang="en-US" altLang="ja-JP" sz="2800" dirty="0" smtClean="0"/>
              <a:t>lease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visit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 smtClean="0"/>
              <a:t>     http</a:t>
            </a:r>
            <a:r>
              <a:rPr lang="en-US" altLang="ja-JP" sz="2800" dirty="0"/>
              <a:t>://</a:t>
            </a:r>
            <a:r>
              <a:rPr lang="en-US" altLang="ja-JP" sz="2800" dirty="0" err="1"/>
              <a:t>lotus.kuee.kyoto-u.ac.jp</a:t>
            </a:r>
            <a:r>
              <a:rPr lang="en-US" altLang="ja-JP" sz="2800" dirty="0"/>
              <a:t>/WAT</a:t>
            </a:r>
            <a:r>
              <a:rPr lang="en-US" altLang="ja-JP" sz="2800" dirty="0" smtClean="0"/>
              <a:t>/</a:t>
            </a:r>
            <a:br>
              <a:rPr lang="en-US" altLang="ja-JP" sz="2800" dirty="0" smtClean="0"/>
            </a:br>
            <a:r>
              <a:rPr lang="en-US" altLang="ja-JP" sz="2800" dirty="0" smtClean="0"/>
              <a:t>or search papers in ACL Anthology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3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Scientific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Paper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J-&gt;E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84B21-93C1-4941-93AE-A29FC4CB210B}" type="slidenum">
              <a:rPr lang="ja-JP" altLang="en-US" smtClean="0"/>
              <a:pPr>
                <a:defRPr/>
              </a:pPr>
              <a:t>47</a:t>
            </a:fld>
            <a:endParaRPr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458139"/>
              </p:ext>
            </p:extLst>
          </p:nvPr>
        </p:nvGraphicFramePr>
        <p:xfrm>
          <a:off x="390751" y="987746"/>
          <a:ext cx="8753249" cy="544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516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Scientific</a:t>
            </a:r>
            <a:r>
              <a:rPr lang="ja-JP" altLang="en-US" dirty="0"/>
              <a:t> </a:t>
            </a:r>
            <a:r>
              <a:rPr lang="en-US" altLang="ja-JP" dirty="0"/>
              <a:t>Paper</a:t>
            </a:r>
            <a:r>
              <a:rPr lang="ja-JP" altLang="en-US" dirty="0"/>
              <a:t> </a:t>
            </a:r>
            <a:r>
              <a:rPr lang="en-US" altLang="ja-JP" dirty="0" smtClean="0"/>
              <a:t>E-&gt;J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84B21-93C1-4941-93AE-A29FC4CB210B}" type="slidenum">
              <a:rPr lang="ja-JP" altLang="en-US" smtClean="0"/>
              <a:pPr>
                <a:defRPr/>
              </a:pPr>
              <a:t>48</a:t>
            </a:fld>
            <a:endParaRPr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507925"/>
              </p:ext>
            </p:extLst>
          </p:nvPr>
        </p:nvGraphicFramePr>
        <p:xfrm>
          <a:off x="390751" y="996565"/>
          <a:ext cx="8753249" cy="545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550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Scientific</a:t>
            </a:r>
            <a:r>
              <a:rPr lang="ja-JP" altLang="en-US" dirty="0"/>
              <a:t> </a:t>
            </a:r>
            <a:r>
              <a:rPr lang="en-US" altLang="ja-JP" dirty="0"/>
              <a:t>Paper</a:t>
            </a:r>
            <a:r>
              <a:rPr lang="ja-JP" altLang="en-US" dirty="0"/>
              <a:t> </a:t>
            </a:r>
            <a:r>
              <a:rPr lang="en-US" altLang="ja-JP" dirty="0" smtClean="0"/>
              <a:t>J-&gt;C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84B21-93C1-4941-93AE-A29FC4CB210B}" type="slidenum">
              <a:rPr lang="ja-JP" altLang="en-US" smtClean="0"/>
              <a:pPr>
                <a:defRPr/>
              </a:pPr>
              <a:t>49</a:t>
            </a:fld>
            <a:endParaRPr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915992"/>
              </p:ext>
            </p:extLst>
          </p:nvPr>
        </p:nvGraphicFramePr>
        <p:xfrm>
          <a:off x="390751" y="987746"/>
          <a:ext cx="8753249" cy="546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159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Q.</a:t>
            </a:r>
            <a:r>
              <a:rPr lang="ja-JP" altLang="en-US" dirty="0" smtClean="0"/>
              <a:t> </a:t>
            </a:r>
            <a:r>
              <a:rPr lang="en-US" altLang="ja-JP" dirty="0" smtClean="0"/>
              <a:t>Who</a:t>
            </a:r>
            <a:r>
              <a:rPr lang="ja-JP" altLang="en-US" dirty="0" smtClean="0"/>
              <a:t> </a:t>
            </a:r>
            <a:r>
              <a:rPr lang="en-US" altLang="ja-JP" dirty="0" smtClean="0"/>
              <a:t>is</a:t>
            </a:r>
            <a:r>
              <a:rPr lang="ja-JP" altLang="en-US" dirty="0" smtClean="0"/>
              <a:t> </a:t>
            </a:r>
            <a:r>
              <a:rPr lang="en-US" altLang="ja-JP" dirty="0" smtClean="0"/>
              <a:t>she?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3223" y="1128713"/>
            <a:ext cx="5733501" cy="4997450"/>
          </a:xfrm>
        </p:spPr>
        <p:txBody>
          <a:bodyPr/>
          <a:lstStyle/>
          <a:p>
            <a:r>
              <a:rPr lang="en-US" altLang="ja-JP" dirty="0" err="1" smtClean="0"/>
              <a:t>Tu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Youyou</a:t>
            </a:r>
            <a:r>
              <a:rPr lang="en-US" altLang="ja-JP" dirty="0" smtClean="0"/>
              <a:t> (</a:t>
            </a:r>
            <a:r>
              <a:rPr lang="ja-JP" altLang="en-US" dirty="0" smtClean="0"/>
              <a:t>屠 呦呦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The </a:t>
            </a:r>
            <a:r>
              <a:rPr lang="en-US" altLang="ja-JP" dirty="0" smtClean="0">
                <a:solidFill>
                  <a:srgbClr val="FF0000"/>
                </a:solidFill>
              </a:rPr>
              <a:t>first</a:t>
            </a:r>
            <a:r>
              <a:rPr lang="en-US" altLang="ja-JP" dirty="0" smtClean="0"/>
              <a:t> Chinese scientist to win a Nobel science award (Physiology or Medicine)</a:t>
            </a:r>
            <a:r>
              <a:rPr lang="ja-JP" altLang="en-US" dirty="0" smtClean="0"/>
              <a:t> </a:t>
            </a:r>
            <a:r>
              <a:rPr lang="ja-JP" altLang="ja-JP" dirty="0" smtClean="0"/>
              <a:t>i</a:t>
            </a:r>
            <a:r>
              <a:rPr lang="en-US" altLang="ja-JP" dirty="0" smtClean="0"/>
              <a:t>n</a:t>
            </a:r>
            <a:r>
              <a:rPr lang="ja-JP" altLang="en-US" dirty="0" smtClean="0"/>
              <a:t> </a:t>
            </a:r>
            <a:r>
              <a:rPr lang="en-US" altLang="ja-JP" dirty="0" smtClean="0"/>
              <a:t>2015</a:t>
            </a:r>
          </a:p>
          <a:p>
            <a:r>
              <a:rPr lang="en-US" altLang="ja-JP" dirty="0" smtClean="0"/>
              <a:t>Turned </a:t>
            </a:r>
            <a:r>
              <a:rPr lang="en-US" altLang="ja-JP" dirty="0"/>
              <a:t>to </a:t>
            </a:r>
            <a:r>
              <a:rPr lang="en-US" altLang="ja-JP" dirty="0">
                <a:solidFill>
                  <a:srgbClr val="FF0000"/>
                </a:solidFill>
              </a:rPr>
              <a:t>ancient texts</a:t>
            </a:r>
            <a:r>
              <a:rPr lang="en-US" altLang="ja-JP" dirty="0"/>
              <a:t> </a:t>
            </a:r>
            <a:r>
              <a:rPr lang="en-US" altLang="ja-JP" dirty="0" smtClean="0"/>
              <a:t>in China and </a:t>
            </a:r>
            <a:r>
              <a:rPr lang="en-US" altLang="ja-JP" dirty="0"/>
              <a:t>discovered </a:t>
            </a:r>
            <a:r>
              <a:rPr lang="en-US" altLang="ja-JP" dirty="0" smtClean="0"/>
              <a:t>clues for the </a:t>
            </a:r>
            <a:r>
              <a:rPr lang="is-IS" altLang="ja-JP" dirty="0" smtClean="0"/>
              <a:t>anti-parasitic drugs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4" name="図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50" y="1128713"/>
            <a:ext cx="2492348" cy="355887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316724" y="4695943"/>
            <a:ext cx="2612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Photo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from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The New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York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Times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0279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Scientific</a:t>
            </a:r>
            <a:r>
              <a:rPr lang="ja-JP" altLang="en-US" dirty="0"/>
              <a:t> </a:t>
            </a:r>
            <a:r>
              <a:rPr lang="en-US" altLang="ja-JP" dirty="0"/>
              <a:t>Paper</a:t>
            </a:r>
            <a:r>
              <a:rPr lang="ja-JP" altLang="en-US" dirty="0"/>
              <a:t> </a:t>
            </a:r>
            <a:r>
              <a:rPr lang="en-US" altLang="ja-JP" dirty="0" smtClean="0"/>
              <a:t>C-&gt;J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84B21-93C1-4941-93AE-A29FC4CB210B}" type="slidenum">
              <a:rPr lang="ja-JP" altLang="en-US" smtClean="0"/>
              <a:pPr>
                <a:defRPr/>
              </a:pPr>
              <a:t>50</a:t>
            </a:fld>
            <a:endParaRPr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243893"/>
              </p:ext>
            </p:extLst>
          </p:nvPr>
        </p:nvGraphicFramePr>
        <p:xfrm>
          <a:off x="382610" y="996566"/>
          <a:ext cx="8761389" cy="5432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915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Scientific</a:t>
            </a:r>
            <a:r>
              <a:rPr lang="ja-JP" altLang="en-US" dirty="0"/>
              <a:t> </a:t>
            </a:r>
            <a:r>
              <a:rPr lang="en-US" altLang="ja-JP" dirty="0"/>
              <a:t>Paper</a:t>
            </a:r>
            <a:r>
              <a:rPr lang="ja-JP" altLang="en-US" dirty="0"/>
              <a:t> </a:t>
            </a:r>
            <a:r>
              <a:rPr lang="en-US" altLang="ja-JP" dirty="0" smtClean="0"/>
              <a:t>C-&gt;J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84B21-93C1-4941-93AE-A29FC4CB210B}" type="slidenum">
              <a:rPr lang="ja-JP" altLang="en-US" smtClean="0"/>
              <a:pPr>
                <a:defRPr/>
              </a:pPr>
              <a:t>51</a:t>
            </a:fld>
            <a:endParaRPr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896363"/>
              </p:ext>
            </p:extLst>
          </p:nvPr>
        </p:nvGraphicFramePr>
        <p:xfrm>
          <a:off x="390751" y="987746"/>
          <a:ext cx="8753249" cy="546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361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Patent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C-&gt;J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84B21-93C1-4941-93AE-A29FC4CB210B}" type="slidenum">
              <a:rPr lang="ja-JP" altLang="en-US" smtClean="0"/>
              <a:pPr>
                <a:defRPr/>
              </a:pPr>
              <a:t>52</a:t>
            </a:fld>
            <a:endParaRPr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351326"/>
              </p:ext>
            </p:extLst>
          </p:nvPr>
        </p:nvGraphicFramePr>
        <p:xfrm>
          <a:off x="390751" y="987746"/>
          <a:ext cx="8753249" cy="544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553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Patent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K-&gt;J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84B21-93C1-4941-93AE-A29FC4CB210B}" type="slidenum">
              <a:rPr lang="ja-JP" altLang="en-US" smtClean="0"/>
              <a:pPr>
                <a:defRPr/>
              </a:pPr>
              <a:t>53</a:t>
            </a:fld>
            <a:endParaRPr lang="ja-JP" altLang="en-US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519537"/>
              </p:ext>
            </p:extLst>
          </p:nvPr>
        </p:nvGraphicFramePr>
        <p:xfrm>
          <a:off x="390751" y="996565"/>
          <a:ext cx="8753249" cy="545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731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JPO Adequacy Evaluation Results</a:t>
            </a:r>
            <a:endParaRPr lang="ja-JP" altLang="en-US" dirty="0"/>
          </a:p>
        </p:txBody>
      </p:sp>
      <p:pic>
        <p:nvPicPr>
          <p:cNvPr id="9" name="図 8" descr="ASPEC-JE-Adequa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724"/>
            <a:ext cx="3060000" cy="2142516"/>
          </a:xfrm>
          <a:prstGeom prst="rect">
            <a:avLst/>
          </a:prstGeom>
        </p:spPr>
      </p:pic>
      <p:pic>
        <p:nvPicPr>
          <p:cNvPr id="10" name="図 9" descr="ASPEC-EJ-Adequa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496140"/>
            <a:ext cx="3060000" cy="2145100"/>
          </a:xfrm>
          <a:prstGeom prst="rect">
            <a:avLst/>
          </a:prstGeom>
        </p:spPr>
      </p:pic>
      <p:pic>
        <p:nvPicPr>
          <p:cNvPr id="11" name="図 10" descr="ASPEC-JC-Adequac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498724"/>
            <a:ext cx="3060000" cy="2142516"/>
          </a:xfrm>
          <a:prstGeom prst="rect">
            <a:avLst/>
          </a:prstGeom>
        </p:spPr>
      </p:pic>
      <p:pic>
        <p:nvPicPr>
          <p:cNvPr id="12" name="図 11" descr="ASPEC-CJ-Adequac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816"/>
            <a:ext cx="3060000" cy="2142516"/>
          </a:xfrm>
          <a:prstGeom prst="rect">
            <a:avLst/>
          </a:prstGeom>
        </p:spPr>
      </p:pic>
      <p:pic>
        <p:nvPicPr>
          <p:cNvPr id="13" name="図 12" descr="JPC-CJ-Adequac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3875816"/>
            <a:ext cx="3060000" cy="2142516"/>
          </a:xfrm>
          <a:prstGeom prst="rect">
            <a:avLst/>
          </a:prstGeom>
        </p:spPr>
      </p:pic>
      <p:pic>
        <p:nvPicPr>
          <p:cNvPr id="14" name="図 13" descr="JPC-KJ-Adequac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873232"/>
            <a:ext cx="3060000" cy="2145100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1203185" y="3386908"/>
            <a:ext cx="618304" cy="254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7346445" y="3412142"/>
            <a:ext cx="618304" cy="254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236605" y="5794889"/>
            <a:ext cx="618304" cy="254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463161" y="5794889"/>
            <a:ext cx="618304" cy="254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44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Problem of Automatic Evaluation</a:t>
            </a:r>
            <a:endParaRPr lang="ja-JP" altLang="en-US" dirty="0"/>
          </a:p>
        </p:txBody>
      </p:sp>
      <p:pic>
        <p:nvPicPr>
          <p:cNvPr id="3" name="図 2" descr="JPC-KJ-Summ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5" y="992191"/>
            <a:ext cx="7771007" cy="5445617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6560908" y="1351008"/>
            <a:ext cx="959002" cy="1123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51434" y="975049"/>
            <a:ext cx="2825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The highest automatic scores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6180762" y="5774688"/>
            <a:ext cx="882073" cy="55296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56946" y="5401574"/>
            <a:ext cx="2457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The lowest crowd score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18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Next Step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WAT2016 will be co-located with Coling2016!</a:t>
            </a:r>
          </a:p>
          <a:p>
            <a:pPr lvl="1"/>
            <a:r>
              <a:rPr lang="en-US" altLang="ja-JP" dirty="0" smtClean="0"/>
              <a:t>Not decided yet</a:t>
            </a:r>
            <a:r>
              <a:rPr lang="is-IS" altLang="ja-JP" dirty="0" smtClean="0"/>
              <a:t>…</a:t>
            </a:r>
            <a:endParaRPr lang="en-US" altLang="ja-JP" dirty="0" smtClean="0"/>
          </a:p>
          <a:p>
            <a:r>
              <a:rPr lang="en-US" altLang="ja-JP" dirty="0" smtClean="0"/>
              <a:t>Include new language pair!</a:t>
            </a:r>
          </a:p>
          <a:p>
            <a:pPr lvl="1"/>
            <a:r>
              <a:rPr lang="en-US" altLang="ja-JP" dirty="0" smtClean="0"/>
              <a:t>Indonesian-English</a:t>
            </a:r>
          </a:p>
          <a:p>
            <a:r>
              <a:rPr lang="en-US" altLang="ja-JP" dirty="0" smtClean="0"/>
              <a:t>Need more investigation to acquire reliable human evaluation results at low cost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2DCD-9CD8-6A4E-BCC5-CE885288EE46}" type="slidenum">
              <a:rPr lang="ja-JP" altLang="en-US" smtClean="0"/>
              <a:pPr/>
              <a:t>56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386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MT is an essential tool for the easy access to the foreign information</a:t>
            </a:r>
          </a:p>
          <a:p>
            <a:r>
              <a:rPr lang="en-US" altLang="ja-JP" dirty="0" smtClean="0"/>
              <a:t>Our contributions</a:t>
            </a:r>
          </a:p>
          <a:p>
            <a:pPr lvl="1"/>
            <a:r>
              <a:rPr lang="en-US" altLang="ja-JP" dirty="0" smtClean="0"/>
              <a:t>J-C MT project to promote science and technology exchange between China and Japan</a:t>
            </a:r>
          </a:p>
          <a:p>
            <a:pPr lvl="2"/>
            <a:r>
              <a:rPr lang="en-US" altLang="ja-JP" dirty="0" smtClean="0"/>
              <a:t>Constructed and exchanged language resources</a:t>
            </a:r>
          </a:p>
          <a:p>
            <a:pPr lvl="2"/>
            <a:r>
              <a:rPr lang="en-US" altLang="ja-JP" dirty="0" smtClean="0"/>
              <a:t>Have been developing sentence analyzers and MT</a:t>
            </a:r>
          </a:p>
          <a:p>
            <a:pPr lvl="1"/>
            <a:r>
              <a:rPr lang="en-US" altLang="ja-JP" dirty="0" smtClean="0"/>
              <a:t>Workshop </a:t>
            </a:r>
            <a:r>
              <a:rPr lang="en-US" altLang="ja-JP" dirty="0"/>
              <a:t>on Asian </a:t>
            </a:r>
            <a:r>
              <a:rPr lang="en-US" altLang="ja-JP" dirty="0" smtClean="0"/>
              <a:t>Translation</a:t>
            </a:r>
            <a:endParaRPr lang="en-US" altLang="ja-JP" dirty="0"/>
          </a:p>
          <a:p>
            <a:r>
              <a:rPr lang="en-US" altLang="ja-JP" dirty="0" smtClean="0"/>
              <a:t>What’s next</a:t>
            </a:r>
          </a:p>
          <a:p>
            <a:pPr lvl="1"/>
            <a:r>
              <a:rPr lang="en-US" altLang="ja-JP" dirty="0" smtClean="0"/>
              <a:t>Make practical use of the developed MT system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29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Thank</a:t>
            </a:r>
            <a:r>
              <a:rPr lang="ja-JP" altLang="en-US" smtClean="0"/>
              <a:t> </a:t>
            </a:r>
            <a:r>
              <a:rPr lang="en-US" altLang="ja-JP" smtClean="0"/>
              <a:t>you</a:t>
            </a:r>
            <a:r>
              <a:rPr lang="ja-JP" altLang="en-US" smtClean="0"/>
              <a:t> </a:t>
            </a:r>
            <a:r>
              <a:rPr lang="en-US" altLang="ja-JP" smtClean="0"/>
              <a:t>for</a:t>
            </a:r>
            <a:r>
              <a:rPr lang="ja-JP" altLang="en-US" smtClean="0"/>
              <a:t> </a:t>
            </a:r>
            <a:r>
              <a:rPr lang="en-US" altLang="ja-JP" smtClean="0"/>
              <a:t>your</a:t>
            </a:r>
            <a:r>
              <a:rPr lang="ja-JP" altLang="en-US" smtClean="0"/>
              <a:t> </a:t>
            </a:r>
            <a:r>
              <a:rPr lang="en-US" altLang="ja-JP" smtClean="0"/>
              <a:t>attention!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46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Frontrunner</a:t>
            </a:r>
            <a:r>
              <a:rPr lang="ja-JP" altLang="en-US" smtClean="0"/>
              <a:t> </a:t>
            </a:r>
            <a:r>
              <a:rPr lang="en-US" altLang="ja-JP" smtClean="0"/>
              <a:t>5000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Issued</a:t>
            </a:r>
            <a:r>
              <a:rPr lang="ja-JP" altLang="en-US" dirty="0" smtClean="0"/>
              <a:t> </a:t>
            </a:r>
            <a:r>
              <a:rPr lang="en-US" altLang="ja-JP" dirty="0" smtClean="0"/>
              <a:t>by</a:t>
            </a:r>
            <a:r>
              <a:rPr lang="ja-JP" altLang="en-US" dirty="0" smtClean="0"/>
              <a:t> </a:t>
            </a:r>
            <a:r>
              <a:rPr lang="en-US" altLang="ja-JP" dirty="0" smtClean="0"/>
              <a:t>Institute of Scientific and Technical Information of China</a:t>
            </a:r>
            <a:r>
              <a:rPr lang="ja-JP" altLang="en-US" dirty="0" smtClean="0"/>
              <a:t>（</a:t>
            </a:r>
            <a:r>
              <a:rPr lang="en-US" altLang="ja-JP" dirty="0" smtClean="0"/>
              <a:t>ISTIC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 smtClean="0"/>
              <a:t>Selected 315 outstanding journals</a:t>
            </a:r>
            <a:br>
              <a:rPr lang="en-US" altLang="ja-JP" dirty="0" smtClean="0"/>
            </a:br>
            <a:r>
              <a:rPr lang="en-US" altLang="ja-JP" dirty="0" smtClean="0"/>
              <a:t>among 4600 journals in China</a:t>
            </a:r>
          </a:p>
          <a:p>
            <a:r>
              <a:rPr lang="en-US" altLang="ja-JP" dirty="0" smtClean="0"/>
              <a:t>Further selected 5000 outstanding</a:t>
            </a:r>
            <a:br>
              <a:rPr lang="en-US" altLang="ja-JP" dirty="0" smtClean="0"/>
            </a:br>
            <a:r>
              <a:rPr lang="en-US" altLang="ja-JP" dirty="0" smtClean="0"/>
              <a:t>papers from each scientific field</a:t>
            </a:r>
          </a:p>
          <a:p>
            <a:r>
              <a:rPr lang="en-US" altLang="ja-JP" dirty="0" smtClean="0"/>
              <a:t>Abstracts are written in English, but the </a:t>
            </a:r>
            <a:r>
              <a:rPr lang="en-US" altLang="ja-JP" dirty="0" smtClean="0">
                <a:solidFill>
                  <a:srgbClr val="FF0000"/>
                </a:solidFill>
              </a:rPr>
              <a:t>contents are in Chinese</a:t>
            </a:r>
          </a:p>
          <a:p>
            <a:pPr lvl="1"/>
            <a:r>
              <a:rPr lang="en-US" altLang="ja-JP" dirty="0" smtClean="0"/>
              <a:t>Less access from abroad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03191" y="808375"/>
            <a:ext cx="234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http://f5000.istic.ac.cn</a:t>
            </a:r>
            <a:endParaRPr kumimoji="1" lang="ja-JP" altLang="en-US" dirty="0"/>
          </a:p>
        </p:txBody>
      </p:sp>
      <p:pic>
        <p:nvPicPr>
          <p:cNvPr id="5" name="図 4" descr="istic_2014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445" y="2266922"/>
            <a:ext cx="1988355" cy="198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3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Who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he?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3224" y="1128713"/>
            <a:ext cx="5750210" cy="5349876"/>
          </a:xfrm>
        </p:spPr>
        <p:txBody>
          <a:bodyPr/>
          <a:lstStyle/>
          <a:p>
            <a:r>
              <a:rPr lang="en-US" altLang="ja-JP" dirty="0" err="1"/>
              <a:t>Toshihide</a:t>
            </a:r>
            <a:r>
              <a:rPr lang="en-US" altLang="ja-JP" dirty="0"/>
              <a:t> </a:t>
            </a:r>
            <a:r>
              <a:rPr lang="en-US" altLang="ja-JP" dirty="0" err="1" smtClean="0"/>
              <a:t>Maskawa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ja-JP" altLang="en-US" dirty="0"/>
              <a:t>益川敏</a:t>
            </a:r>
            <a:r>
              <a:rPr lang="ja-JP" altLang="en-US" dirty="0" smtClean="0"/>
              <a:t>英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r>
              <a:rPr lang="en-US" altLang="ja-JP" dirty="0"/>
              <a:t>Professor Emeritus at Kyoto </a:t>
            </a:r>
            <a:r>
              <a:rPr lang="en-US" altLang="ja-JP" dirty="0" smtClean="0"/>
              <a:t>University</a:t>
            </a:r>
          </a:p>
          <a:p>
            <a:r>
              <a:rPr lang="en-US" altLang="ja-JP" dirty="0" smtClean="0"/>
              <a:t>Awarded the 2008 </a:t>
            </a:r>
            <a:r>
              <a:rPr lang="en-US" altLang="ja-JP" dirty="0"/>
              <a:t>Nobel Prize in </a:t>
            </a:r>
            <a:r>
              <a:rPr lang="en-US" altLang="ja-JP" dirty="0" smtClean="0"/>
              <a:t>Physics</a:t>
            </a:r>
          </a:p>
          <a:p>
            <a:r>
              <a:rPr lang="en-US" altLang="ja-JP" dirty="0" smtClean="0"/>
              <a:t>Extremely </a:t>
            </a:r>
            <a:r>
              <a:rPr lang="en-US" altLang="ja-JP" dirty="0" smtClean="0">
                <a:solidFill>
                  <a:srgbClr val="FF0000"/>
                </a:solidFill>
              </a:rPr>
              <a:t>poor at foreign languages</a:t>
            </a:r>
          </a:p>
          <a:p>
            <a:pPr lvl="1"/>
            <a:r>
              <a:rPr lang="en-US" altLang="ja-JP" dirty="0" smtClean="0"/>
              <a:t>Made a Nobel Lecture in Japanese</a:t>
            </a:r>
          </a:p>
          <a:p>
            <a:pPr lvl="1"/>
            <a:r>
              <a:rPr lang="en-US" altLang="ja-JP" dirty="0" smtClean="0"/>
              <a:t>Poorly written English papers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pic>
        <p:nvPicPr>
          <p:cNvPr id="4" name="図 3" descr="Toshihide_Masukawa-press_conference_Dec_07th,_2008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13" y="1128713"/>
            <a:ext cx="2458474" cy="3558875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3301" y="4687588"/>
            <a:ext cx="2612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Photo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from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Wikipedia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887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“</a:t>
            </a:r>
            <a:r>
              <a:rPr kumimoji="1" lang="en-US" altLang="ja-JP" i="1" dirty="0" smtClean="0"/>
              <a:t>English is just one of the tools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3225" y="1128713"/>
            <a:ext cx="5766920" cy="4997450"/>
          </a:xfrm>
        </p:spPr>
        <p:txBody>
          <a:bodyPr/>
          <a:lstStyle/>
          <a:p>
            <a:r>
              <a:rPr kumimoji="1" lang="en-US" altLang="ja-JP" dirty="0" smtClean="0"/>
              <a:t>Juichi </a:t>
            </a:r>
            <a:r>
              <a:rPr kumimoji="1" lang="en-US" altLang="ja-JP" dirty="0" err="1" smtClean="0"/>
              <a:t>Yamagiwa</a:t>
            </a:r>
            <a:r>
              <a:rPr kumimoji="1" lang="en-US" altLang="ja-JP" dirty="0" smtClean="0"/>
              <a:t> (</a:t>
            </a:r>
            <a:r>
              <a:rPr lang="ja-JP" altLang="en-US" dirty="0"/>
              <a:t>山極</a:t>
            </a:r>
            <a:r>
              <a:rPr lang="ja-JP" altLang="en-US" dirty="0" smtClean="0"/>
              <a:t>寿一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World</a:t>
            </a:r>
            <a:r>
              <a:rPr lang="en-US" altLang="ja-JP" dirty="0"/>
              <a:t>-renowned </a:t>
            </a:r>
            <a:r>
              <a:rPr lang="en-US" altLang="ja-JP" dirty="0" smtClean="0"/>
              <a:t>expert </a:t>
            </a:r>
            <a:r>
              <a:rPr lang="en-US" altLang="ja-JP" dirty="0"/>
              <a:t>in the study of </a:t>
            </a:r>
            <a:r>
              <a:rPr lang="en-US" altLang="ja-JP" dirty="0" smtClean="0"/>
              <a:t>gorillas</a:t>
            </a:r>
          </a:p>
          <a:p>
            <a:r>
              <a:rPr lang="en-US" altLang="ja-JP" dirty="0" smtClean="0"/>
              <a:t>The </a:t>
            </a:r>
            <a:r>
              <a:rPr kumimoji="1" lang="en-US" altLang="ja-JP" dirty="0" smtClean="0"/>
              <a:t>current president of Kyoto University</a:t>
            </a:r>
          </a:p>
          <a:p>
            <a:r>
              <a:rPr lang="en-US" altLang="ja-JP" dirty="0" smtClean="0"/>
              <a:t>“</a:t>
            </a:r>
            <a:r>
              <a:rPr lang="en-US" altLang="ja-JP" i="1" dirty="0" smtClean="0"/>
              <a:t>Thinking faculty can be obtained by thinking in their mother tongue (Japanese).</a:t>
            </a:r>
            <a:r>
              <a:rPr lang="en-US" altLang="ja-JP" dirty="0" smtClean="0"/>
              <a:t>”</a:t>
            </a:r>
          </a:p>
          <a:p>
            <a:r>
              <a:rPr kumimoji="1" lang="en-US" altLang="ja-JP" dirty="0" smtClean="0"/>
              <a:t>Translate -&gt; Think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 descr="96959999889DEBE1E2E6E3E4E4E2E0E2E3E2E0E2E3E7869183E2E2E2-DSKKZO9304167020102015TCQ000-PB1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34" y="1128713"/>
            <a:ext cx="2454142" cy="34669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83301" y="4611000"/>
            <a:ext cx="2612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Photo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from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Nikkei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879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Promoting the Information Access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Increasing number of documents written in other than English</a:t>
            </a:r>
          </a:p>
          <a:p>
            <a:r>
              <a:rPr lang="en-US" altLang="ja-JP" dirty="0" smtClean="0"/>
              <a:t>Important information exists among them</a:t>
            </a:r>
          </a:p>
          <a:p>
            <a:r>
              <a:rPr lang="en-US" altLang="ja-JP" dirty="0" smtClean="0"/>
              <a:t>MT is an essential tool for the easy access to the foreign information</a:t>
            </a:r>
          </a:p>
          <a:p>
            <a:pPr lvl="1"/>
            <a:r>
              <a:rPr lang="en-US" altLang="ja-JP" dirty="0" smtClean="0"/>
              <a:t>Chinese/Korean patent translation/search by JPO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Practical J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</a:t>
            </a:r>
            <a:r>
              <a:rPr lang="en-US" altLang="ja-JP" dirty="0" smtClean="0">
                <a:solidFill>
                  <a:srgbClr val="FF0000"/>
                </a:solidFill>
              </a:rPr>
              <a:t>C MT Development Project by JST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47AE-5810-EA46-931B-83F06ACBD993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733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JST.pot</Template>
  <TotalTime>5346</TotalTime>
  <Words>3178</Words>
  <Application>Microsoft Macintosh PowerPoint</Application>
  <PresentationFormat>画面に合わせる (4:3)</PresentationFormat>
  <Paragraphs>806</Paragraphs>
  <Slides>58</Slides>
  <Notes>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60" baseType="lpstr">
      <vt:lpstr>Office ​​テーマ</vt:lpstr>
      <vt:lpstr>グラフ</vt:lpstr>
      <vt:lpstr>Promoting Science and Technology Exchange using Machine Translation</vt:lpstr>
      <vt:lpstr>Topics Today</vt:lpstr>
      <vt:lpstr>Number of Patents in the World</vt:lpstr>
      <vt:lpstr>Number of Scientific Papers</vt:lpstr>
      <vt:lpstr>Q. Who is she?</vt:lpstr>
      <vt:lpstr>Frontrunner 5000</vt:lpstr>
      <vt:lpstr>Q. Who is he?</vt:lpstr>
      <vt:lpstr>“English is just one of the tools”</vt:lpstr>
      <vt:lpstr>Promoting the Information Access</vt:lpstr>
      <vt:lpstr>Topics Today</vt:lpstr>
      <vt:lpstr>Project Overview</vt:lpstr>
      <vt:lpstr>Goal of This Project</vt:lpstr>
      <vt:lpstr>Language resource construction</vt:lpstr>
      <vt:lpstr>J-C Language Resources</vt:lpstr>
      <vt:lpstr>PowerPoint プレゼンテーション</vt:lpstr>
      <vt:lpstr>J-C Language Resources</vt:lpstr>
      <vt:lpstr>Large-scale Dictionary Construction via Pivot-based Statistical Machine Translation with Significance Pruning and Neural Network Features</vt:lpstr>
      <vt:lpstr>Overview</vt:lpstr>
      <vt:lpstr>Dictionary Construction via Pivot-based Statistical Machine Translation (SMT) [Chu+ 2015]</vt:lpstr>
      <vt:lpstr>Noise Problem</vt:lpstr>
      <vt:lpstr>Significance Pruning (1/2)  [Johnson+ 2007]</vt:lpstr>
      <vt:lpstr>Significance Pruning (2/2)  [Johnson+ 2007]</vt:lpstr>
      <vt:lpstr>Reranking by NN model</vt:lpstr>
      <vt:lpstr>Character-based NN Model</vt:lpstr>
      <vt:lpstr>Dataset for Experiments</vt:lpstr>
      <vt:lpstr>Experimental Results</vt:lpstr>
      <vt:lpstr>Underestimation Problem</vt:lpstr>
      <vt:lpstr>Summary of Dictionary Construction</vt:lpstr>
      <vt:lpstr>Sentence analyzers (dependency parser)</vt:lpstr>
      <vt:lpstr>Chinese-Japanese Scientific Paper Treebank</vt:lpstr>
      <vt:lpstr>Dependency Parsing Accuracy</vt:lpstr>
      <vt:lpstr>Mt engine development</vt:lpstr>
      <vt:lpstr>Overview of KyotoEBMT</vt:lpstr>
      <vt:lpstr>Specificities (1/2)</vt:lpstr>
      <vt:lpstr>Specificities (2/2)</vt:lpstr>
      <vt:lpstr>Flexible Rules Extracted on-the-fly</vt:lpstr>
      <vt:lpstr>Improvements from Last Year</vt:lpstr>
      <vt:lpstr>BLEU Improvement</vt:lpstr>
      <vt:lpstr>Better Representation for PE</vt:lpstr>
      <vt:lpstr>Topics Today</vt:lpstr>
      <vt:lpstr>PowerPoint プレゼンテーション</vt:lpstr>
      <vt:lpstr>Participants List of MT Tasks</vt:lpstr>
      <vt:lpstr>Over 50 audiences!</vt:lpstr>
      <vt:lpstr>Human Evaluation in WAT2015</vt:lpstr>
      <vt:lpstr>Human Evaluation in WAT2015</vt:lpstr>
      <vt:lpstr>Findings at WAT2015</vt:lpstr>
      <vt:lpstr>Scientific Paper J-&gt;E</vt:lpstr>
      <vt:lpstr>Scientific Paper E-&gt;J</vt:lpstr>
      <vt:lpstr>Scientific Paper J-&gt;C</vt:lpstr>
      <vt:lpstr>Scientific Paper C-&gt;J</vt:lpstr>
      <vt:lpstr>Scientific Paper C-&gt;J</vt:lpstr>
      <vt:lpstr>Patent C-&gt;J</vt:lpstr>
      <vt:lpstr>Patent K-&gt;J</vt:lpstr>
      <vt:lpstr>JPO Adequacy Evaluation Results</vt:lpstr>
      <vt:lpstr>Problem of Automatic Evaluation</vt:lpstr>
      <vt:lpstr>Next Step</vt:lpstr>
      <vt:lpstr>Summary</vt:lpstr>
      <vt:lpstr>Thank you for your attention!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中澤 敏明</dc:creator>
  <cp:lastModifiedBy>中澤 敏明</cp:lastModifiedBy>
  <cp:revision>125</cp:revision>
  <cp:lastPrinted>2014-07-02T03:06:50Z</cp:lastPrinted>
  <dcterms:created xsi:type="dcterms:W3CDTF">2014-07-02T00:54:25Z</dcterms:created>
  <dcterms:modified xsi:type="dcterms:W3CDTF">2015-10-30T20:17:11Z</dcterms:modified>
</cp:coreProperties>
</file>