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tags/tag3.xml" ContentType="application/vnd.openxmlformats-officedocument.presentationml.tags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7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82" r:id="rId4"/>
    <p:sldId id="259" r:id="rId5"/>
    <p:sldId id="294" r:id="rId6"/>
    <p:sldId id="262" r:id="rId7"/>
    <p:sldId id="263" r:id="rId8"/>
    <p:sldId id="314" r:id="rId9"/>
    <p:sldId id="312" r:id="rId10"/>
    <p:sldId id="293" r:id="rId11"/>
    <p:sldId id="296" r:id="rId12"/>
    <p:sldId id="318" r:id="rId13"/>
    <p:sldId id="306" r:id="rId14"/>
    <p:sldId id="268" r:id="rId15"/>
    <p:sldId id="269" r:id="rId16"/>
    <p:sldId id="272" r:id="rId17"/>
    <p:sldId id="313" r:id="rId18"/>
    <p:sldId id="290" r:id="rId19"/>
    <p:sldId id="301" r:id="rId20"/>
    <p:sldId id="297" r:id="rId21"/>
    <p:sldId id="298" r:id="rId22"/>
    <p:sldId id="299" r:id="rId23"/>
    <p:sldId id="300" r:id="rId24"/>
    <p:sldId id="302" r:id="rId25"/>
    <p:sldId id="303" r:id="rId26"/>
    <p:sldId id="304" r:id="rId27"/>
    <p:sldId id="275" r:id="rId28"/>
    <p:sldId id="276" r:id="rId29"/>
    <p:sldId id="277" r:id="rId30"/>
    <p:sldId id="287" r:id="rId31"/>
    <p:sldId id="288" r:id="rId32"/>
    <p:sldId id="291" r:id="rId33"/>
    <p:sldId id="284" r:id="rId34"/>
    <p:sldId id="286" r:id="rId35"/>
    <p:sldId id="281" r:id="rId36"/>
    <p:sldId id="310" r:id="rId37"/>
    <p:sldId id="309" r:id="rId3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1" Type="http://schemas.openxmlformats.org/officeDocument/2006/relationships/image" Target="../media/image17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C4573-87DC-BE48-B5DD-998F4C4EB119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82C30-3F3A-8A43-A2FC-3B630BBCD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88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EB35F-8AB0-0D48-A60F-A50626E3560D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3206C-E88A-F54E-8DD1-E90EEE6D62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1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3206C-E88A-F54E-8DD1-E90EEE6D623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33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B9FC-7E24-4634-BCFE-6A1944416FD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4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EEDE-453F-497B-9B16-17407F0241D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EEDE-453F-497B-9B16-17407F0241D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EEDE-453F-497B-9B16-17407F0241D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EEDE-453F-497B-9B16-17407F0241D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3206C-E88A-F54E-8DD1-E90EEE6D623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748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EEDE-453F-497B-9B16-17407F0241D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EEDE-453F-497B-9B16-17407F0241D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55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5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74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51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48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06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64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1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79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75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BAE5-7439-1B43-ABBA-37BEED187664}" type="datetimeFigureOut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B8F0-1A2D-0846-8C1C-EBCF279C5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14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oleObject" Target="../embeddings/oleObject18.bin"/><Relationship Id="rId21" Type="http://schemas.openxmlformats.org/officeDocument/2006/relationships/image" Target="../media/image15.emf"/><Relationship Id="rId22" Type="http://schemas.openxmlformats.org/officeDocument/2006/relationships/oleObject" Target="../embeddings/oleObject19.bin"/><Relationship Id="rId23" Type="http://schemas.openxmlformats.org/officeDocument/2006/relationships/image" Target="../media/image16.emf"/><Relationship Id="rId24" Type="http://schemas.openxmlformats.org/officeDocument/2006/relationships/oleObject" Target="../embeddings/oleObject20.bin"/><Relationship Id="rId25" Type="http://schemas.openxmlformats.org/officeDocument/2006/relationships/image" Target="../media/image17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0.e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3.emf"/><Relationship Id="rId18" Type="http://schemas.openxmlformats.org/officeDocument/2006/relationships/oleObject" Target="../embeddings/oleObject17.bin"/><Relationship Id="rId19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by Bilingual Generation and </a:t>
            </a:r>
            <a:r>
              <a:rPr lang="en-US" altLang="ja-JP" dirty="0" smtClean="0"/>
              <a:t>Monolingual </a:t>
            </a:r>
            <a:r>
              <a:rPr lang="en-US" altLang="ja-JP" dirty="0"/>
              <a:t>Derivation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kumimoji="1" lang="en-US" altLang="ja-JP" dirty="0" smtClean="0"/>
              <a:t>Toshiaki Nakazawa  and Sadao Kurohashi</a:t>
            </a:r>
          </a:p>
          <a:p>
            <a:r>
              <a:rPr lang="en-US" altLang="ja-JP" dirty="0" smtClean="0"/>
              <a:t>Kyoto University</a:t>
            </a:r>
            <a:endParaRPr kumimoji="1" lang="ja-JP" altLang="en-US" dirty="0"/>
          </a:p>
        </p:txBody>
      </p:sp>
      <p:pic>
        <p:nvPicPr>
          <p:cNvPr id="4" name="図 3" descr="col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82" y="5293860"/>
            <a:ext cx="2781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14592" y="2579420"/>
            <a:ext cx="4317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 smtClean="0"/>
              <a:t>Model Overview</a:t>
            </a:r>
            <a:endParaRPr kumimoji="1" lang="ja-JP" altLang="en-US" sz="48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9334"/>
          </a:xfrm>
        </p:spPr>
        <p:txBody>
          <a:bodyPr>
            <a:normAutofit/>
          </a:bodyPr>
          <a:lstStyle/>
          <a:p>
            <a:r>
              <a:rPr lang="en-US" altLang="ja-JP" dirty="0"/>
              <a:t>Generative </a:t>
            </a:r>
            <a:r>
              <a:rPr lang="en-US" altLang="ja-JP" dirty="0" smtClean="0"/>
              <a:t>Story of the Model</a:t>
            </a:r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8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457200" y="4768074"/>
            <a:ext cx="8229600" cy="1511580"/>
          </a:xfrm>
        </p:spPr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Choose a number of components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Generate each of     </a:t>
            </a:r>
            <a:r>
              <a:rPr lang="en-US" altLang="ja-JP" i="1" u="sng" dirty="0" smtClean="0"/>
              <a:t>core</a:t>
            </a:r>
            <a:r>
              <a:rPr lang="en-US" altLang="ja-JP" dirty="0" smtClean="0"/>
              <a:t> treelet pairs bilingually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Derive treelets monolingually</a:t>
            </a: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24037"/>
              </p:ext>
            </p:extLst>
          </p:nvPr>
        </p:nvGraphicFramePr>
        <p:xfrm>
          <a:off x="6405905" y="4801469"/>
          <a:ext cx="273174" cy="42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3" name="数式" r:id="rId4" imgW="114120" imgH="177480" progId="Equation.3">
                  <p:embed/>
                </p:oleObj>
              </mc:Choice>
              <mc:Fallback>
                <p:oleObj name="数式" r:id="rId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905" y="4801469"/>
                        <a:ext cx="273174" cy="42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58105"/>
              </p:ext>
            </p:extLst>
          </p:nvPr>
        </p:nvGraphicFramePr>
        <p:xfrm>
          <a:off x="4087830" y="5274563"/>
          <a:ext cx="273174" cy="42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" name="数式" r:id="rId6" imgW="114120" imgH="177480" progId="Equation.3">
                  <p:embed/>
                </p:oleObj>
              </mc:Choice>
              <mc:Fallback>
                <p:oleObj name="数式" r:id="rId6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30" y="5274563"/>
                        <a:ext cx="273174" cy="42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56" name="図形グループ 39955"/>
          <p:cNvGrpSpPr/>
          <p:nvPr/>
        </p:nvGrpSpPr>
        <p:grpSpPr>
          <a:xfrm>
            <a:off x="5829275" y="4235621"/>
            <a:ext cx="325463" cy="537799"/>
            <a:chOff x="5829275" y="4235621"/>
            <a:chExt cx="325463" cy="537799"/>
          </a:xfrm>
        </p:grpSpPr>
        <p:sp>
          <p:nvSpPr>
            <p:cNvPr id="220" name="フリーフォーム 219"/>
            <p:cNvSpPr/>
            <p:nvPr/>
          </p:nvSpPr>
          <p:spPr>
            <a:xfrm>
              <a:off x="5829275" y="4235621"/>
              <a:ext cx="325463" cy="537799"/>
            </a:xfrm>
            <a:custGeom>
              <a:avLst/>
              <a:gdLst>
                <a:gd name="connsiteX0" fmla="*/ 451594 w 520307"/>
                <a:gd name="connsiteY0" fmla="*/ 12318 h 641813"/>
                <a:gd name="connsiteX1" fmla="*/ 32385 w 520307"/>
                <a:gd name="connsiteY1" fmla="*/ 80135 h 641813"/>
                <a:gd name="connsiteX2" fmla="*/ 81704 w 520307"/>
                <a:gd name="connsiteY2" fmla="*/ 616506 h 641813"/>
                <a:gd name="connsiteX3" fmla="*/ 507078 w 520307"/>
                <a:gd name="connsiteY3" fmla="*/ 524028 h 641813"/>
                <a:gd name="connsiteX4" fmla="*/ 420770 w 520307"/>
                <a:gd name="connsiteY4" fmla="*/ 252760 h 641813"/>
                <a:gd name="connsiteX0" fmla="*/ 451594 w 520307"/>
                <a:gd name="connsiteY0" fmla="*/ 12318 h 641813"/>
                <a:gd name="connsiteX1" fmla="*/ 32385 w 520307"/>
                <a:gd name="connsiteY1" fmla="*/ 80135 h 641813"/>
                <a:gd name="connsiteX2" fmla="*/ 81704 w 520307"/>
                <a:gd name="connsiteY2" fmla="*/ 616506 h 641813"/>
                <a:gd name="connsiteX3" fmla="*/ 507078 w 520307"/>
                <a:gd name="connsiteY3" fmla="*/ 524028 h 641813"/>
                <a:gd name="connsiteX4" fmla="*/ 420770 w 520307"/>
                <a:gd name="connsiteY4" fmla="*/ 252760 h 641813"/>
                <a:gd name="connsiteX5" fmla="*/ 451594 w 520307"/>
                <a:gd name="connsiteY5" fmla="*/ 12318 h 641813"/>
                <a:gd name="connsiteX0" fmla="*/ 432936 w 497551"/>
                <a:gd name="connsiteY0" fmla="*/ 8333 h 557835"/>
                <a:gd name="connsiteX1" fmla="*/ 13727 w 497551"/>
                <a:gd name="connsiteY1" fmla="*/ 76150 h 557835"/>
                <a:gd name="connsiteX2" fmla="*/ 137024 w 497551"/>
                <a:gd name="connsiteY2" fmla="*/ 507713 h 557835"/>
                <a:gd name="connsiteX3" fmla="*/ 488420 w 497551"/>
                <a:gd name="connsiteY3" fmla="*/ 520043 h 557835"/>
                <a:gd name="connsiteX4" fmla="*/ 402112 w 497551"/>
                <a:gd name="connsiteY4" fmla="*/ 248775 h 557835"/>
                <a:gd name="connsiteX5" fmla="*/ 432936 w 497551"/>
                <a:gd name="connsiteY5" fmla="*/ 8333 h 557835"/>
                <a:gd name="connsiteX0" fmla="*/ 431814 w 431814"/>
                <a:gd name="connsiteY0" fmla="*/ 8333 h 548662"/>
                <a:gd name="connsiteX1" fmla="*/ 12605 w 431814"/>
                <a:gd name="connsiteY1" fmla="*/ 76150 h 548662"/>
                <a:gd name="connsiteX2" fmla="*/ 135902 w 431814"/>
                <a:gd name="connsiteY2" fmla="*/ 507713 h 548662"/>
                <a:gd name="connsiteX3" fmla="*/ 407155 w 431814"/>
                <a:gd name="connsiteY3" fmla="*/ 501547 h 548662"/>
                <a:gd name="connsiteX4" fmla="*/ 400990 w 431814"/>
                <a:gd name="connsiteY4" fmla="*/ 248775 h 548662"/>
                <a:gd name="connsiteX5" fmla="*/ 431814 w 431814"/>
                <a:gd name="connsiteY5" fmla="*/ 8333 h 548662"/>
                <a:gd name="connsiteX0" fmla="*/ 331377 w 331377"/>
                <a:gd name="connsiteY0" fmla="*/ 9821 h 550587"/>
                <a:gd name="connsiteX1" fmla="*/ 35465 w 331377"/>
                <a:gd name="connsiteY1" fmla="*/ 71473 h 550587"/>
                <a:gd name="connsiteX2" fmla="*/ 35465 w 331377"/>
                <a:gd name="connsiteY2" fmla="*/ 509201 h 550587"/>
                <a:gd name="connsiteX3" fmla="*/ 306718 w 331377"/>
                <a:gd name="connsiteY3" fmla="*/ 503035 h 550587"/>
                <a:gd name="connsiteX4" fmla="*/ 300553 w 331377"/>
                <a:gd name="connsiteY4" fmla="*/ 250263 h 550587"/>
                <a:gd name="connsiteX5" fmla="*/ 331377 w 331377"/>
                <a:gd name="connsiteY5" fmla="*/ 9821 h 550587"/>
                <a:gd name="connsiteX0" fmla="*/ 377328 w 377328"/>
                <a:gd name="connsiteY0" fmla="*/ 17469 h 533574"/>
                <a:gd name="connsiteX1" fmla="*/ 38262 w 377328"/>
                <a:gd name="connsiteY1" fmla="*/ 54460 h 533574"/>
                <a:gd name="connsiteX2" fmla="*/ 38262 w 377328"/>
                <a:gd name="connsiteY2" fmla="*/ 492188 h 533574"/>
                <a:gd name="connsiteX3" fmla="*/ 309515 w 377328"/>
                <a:gd name="connsiteY3" fmla="*/ 486022 h 533574"/>
                <a:gd name="connsiteX4" fmla="*/ 303350 w 377328"/>
                <a:gd name="connsiteY4" fmla="*/ 233250 h 533574"/>
                <a:gd name="connsiteX5" fmla="*/ 377328 w 377328"/>
                <a:gd name="connsiteY5" fmla="*/ 17469 h 533574"/>
                <a:gd name="connsiteX0" fmla="*/ 377328 w 468768"/>
                <a:gd name="connsiteY0" fmla="*/ 17469 h 533574"/>
                <a:gd name="connsiteX1" fmla="*/ 38262 w 468768"/>
                <a:gd name="connsiteY1" fmla="*/ 54460 h 533574"/>
                <a:gd name="connsiteX2" fmla="*/ 38262 w 468768"/>
                <a:gd name="connsiteY2" fmla="*/ 492188 h 533574"/>
                <a:gd name="connsiteX3" fmla="*/ 309515 w 468768"/>
                <a:gd name="connsiteY3" fmla="*/ 486022 h 533574"/>
                <a:gd name="connsiteX4" fmla="*/ 303350 w 468768"/>
                <a:gd name="connsiteY4" fmla="*/ 233250 h 533574"/>
                <a:gd name="connsiteX5" fmla="*/ 468768 w 468768"/>
                <a:gd name="connsiteY5" fmla="*/ 108909 h 533574"/>
                <a:gd name="connsiteX0" fmla="*/ 377328 w 468768"/>
                <a:gd name="connsiteY0" fmla="*/ 17469 h 533574"/>
                <a:gd name="connsiteX1" fmla="*/ 38262 w 468768"/>
                <a:gd name="connsiteY1" fmla="*/ 54460 h 533574"/>
                <a:gd name="connsiteX2" fmla="*/ 38262 w 468768"/>
                <a:gd name="connsiteY2" fmla="*/ 492188 h 533574"/>
                <a:gd name="connsiteX3" fmla="*/ 309515 w 468768"/>
                <a:gd name="connsiteY3" fmla="*/ 486022 h 533574"/>
                <a:gd name="connsiteX4" fmla="*/ 271440 w 468768"/>
                <a:gd name="connsiteY4" fmla="*/ 220486 h 533574"/>
                <a:gd name="connsiteX5" fmla="*/ 468768 w 468768"/>
                <a:gd name="connsiteY5" fmla="*/ 108909 h 533574"/>
                <a:gd name="connsiteX0" fmla="*/ 377328 w 377328"/>
                <a:gd name="connsiteY0" fmla="*/ 17469 h 533574"/>
                <a:gd name="connsiteX1" fmla="*/ 38262 w 377328"/>
                <a:gd name="connsiteY1" fmla="*/ 54460 h 533574"/>
                <a:gd name="connsiteX2" fmla="*/ 38262 w 377328"/>
                <a:gd name="connsiteY2" fmla="*/ 492188 h 533574"/>
                <a:gd name="connsiteX3" fmla="*/ 309515 w 377328"/>
                <a:gd name="connsiteY3" fmla="*/ 486022 h 533574"/>
                <a:gd name="connsiteX4" fmla="*/ 271440 w 377328"/>
                <a:gd name="connsiteY4" fmla="*/ 220486 h 533574"/>
                <a:gd name="connsiteX5" fmla="*/ 302833 w 377328"/>
                <a:gd name="connsiteY5" fmla="*/ 147200 h 533574"/>
                <a:gd name="connsiteX0" fmla="*/ 377328 w 377328"/>
                <a:gd name="connsiteY0" fmla="*/ 17469 h 533574"/>
                <a:gd name="connsiteX1" fmla="*/ 38262 w 377328"/>
                <a:gd name="connsiteY1" fmla="*/ 54460 h 533574"/>
                <a:gd name="connsiteX2" fmla="*/ 38262 w 377328"/>
                <a:gd name="connsiteY2" fmla="*/ 492188 h 533574"/>
                <a:gd name="connsiteX3" fmla="*/ 309515 w 377328"/>
                <a:gd name="connsiteY3" fmla="*/ 486022 h 533574"/>
                <a:gd name="connsiteX4" fmla="*/ 226765 w 377328"/>
                <a:gd name="connsiteY4" fmla="*/ 182196 h 533574"/>
                <a:gd name="connsiteX5" fmla="*/ 302833 w 377328"/>
                <a:gd name="connsiteY5" fmla="*/ 147200 h 533574"/>
                <a:gd name="connsiteX0" fmla="*/ 377328 w 463613"/>
                <a:gd name="connsiteY0" fmla="*/ 17469 h 533574"/>
                <a:gd name="connsiteX1" fmla="*/ 38262 w 463613"/>
                <a:gd name="connsiteY1" fmla="*/ 54460 h 533574"/>
                <a:gd name="connsiteX2" fmla="*/ 38262 w 463613"/>
                <a:gd name="connsiteY2" fmla="*/ 492188 h 533574"/>
                <a:gd name="connsiteX3" fmla="*/ 309515 w 463613"/>
                <a:gd name="connsiteY3" fmla="*/ 486022 h 533574"/>
                <a:gd name="connsiteX4" fmla="*/ 226765 w 463613"/>
                <a:gd name="connsiteY4" fmla="*/ 182196 h 533574"/>
                <a:gd name="connsiteX5" fmla="*/ 302833 w 463613"/>
                <a:gd name="connsiteY5" fmla="*/ 147200 h 533574"/>
                <a:gd name="connsiteX0" fmla="*/ 377328 w 788640"/>
                <a:gd name="connsiteY0" fmla="*/ 17469 h 533574"/>
                <a:gd name="connsiteX1" fmla="*/ 38262 w 788640"/>
                <a:gd name="connsiteY1" fmla="*/ 54460 h 533574"/>
                <a:gd name="connsiteX2" fmla="*/ 38262 w 788640"/>
                <a:gd name="connsiteY2" fmla="*/ 492188 h 533574"/>
                <a:gd name="connsiteX3" fmla="*/ 309515 w 788640"/>
                <a:gd name="connsiteY3" fmla="*/ 486022 h 533574"/>
                <a:gd name="connsiteX4" fmla="*/ 635222 w 788640"/>
                <a:gd name="connsiteY4" fmla="*/ 469376 h 533574"/>
                <a:gd name="connsiteX5" fmla="*/ 302833 w 788640"/>
                <a:gd name="connsiteY5" fmla="*/ 147200 h 533574"/>
                <a:gd name="connsiteX0" fmla="*/ 377328 w 377328"/>
                <a:gd name="connsiteY0" fmla="*/ 17469 h 538150"/>
                <a:gd name="connsiteX1" fmla="*/ 38262 w 377328"/>
                <a:gd name="connsiteY1" fmla="*/ 54460 h 538150"/>
                <a:gd name="connsiteX2" fmla="*/ 38262 w 377328"/>
                <a:gd name="connsiteY2" fmla="*/ 492188 h 538150"/>
                <a:gd name="connsiteX3" fmla="*/ 309515 w 377328"/>
                <a:gd name="connsiteY3" fmla="*/ 486022 h 538150"/>
                <a:gd name="connsiteX4" fmla="*/ 302833 w 377328"/>
                <a:gd name="connsiteY4" fmla="*/ 147200 h 538150"/>
                <a:gd name="connsiteX0" fmla="*/ 377328 w 377328"/>
                <a:gd name="connsiteY0" fmla="*/ 17469 h 533243"/>
                <a:gd name="connsiteX1" fmla="*/ 38262 w 377328"/>
                <a:gd name="connsiteY1" fmla="*/ 54460 h 533243"/>
                <a:gd name="connsiteX2" fmla="*/ 38262 w 377328"/>
                <a:gd name="connsiteY2" fmla="*/ 492188 h 533243"/>
                <a:gd name="connsiteX3" fmla="*/ 309515 w 377328"/>
                <a:gd name="connsiteY3" fmla="*/ 486022 h 533243"/>
                <a:gd name="connsiteX4" fmla="*/ 229844 w 377328"/>
                <a:gd name="connsiteY4" fmla="*/ 169619 h 533243"/>
                <a:gd name="connsiteX5" fmla="*/ 302833 w 377328"/>
                <a:gd name="connsiteY5" fmla="*/ 147200 h 533243"/>
                <a:gd name="connsiteX0" fmla="*/ 377328 w 377328"/>
                <a:gd name="connsiteY0" fmla="*/ 17469 h 533243"/>
                <a:gd name="connsiteX1" fmla="*/ 38262 w 377328"/>
                <a:gd name="connsiteY1" fmla="*/ 54460 h 533243"/>
                <a:gd name="connsiteX2" fmla="*/ 38262 w 377328"/>
                <a:gd name="connsiteY2" fmla="*/ 492188 h 533243"/>
                <a:gd name="connsiteX3" fmla="*/ 309515 w 377328"/>
                <a:gd name="connsiteY3" fmla="*/ 486022 h 533243"/>
                <a:gd name="connsiteX4" fmla="*/ 229844 w 377328"/>
                <a:gd name="connsiteY4" fmla="*/ 169619 h 533243"/>
                <a:gd name="connsiteX5" fmla="*/ 302833 w 377328"/>
                <a:gd name="connsiteY5" fmla="*/ 147200 h 533243"/>
                <a:gd name="connsiteX0" fmla="*/ 304169 w 325463"/>
                <a:gd name="connsiteY0" fmla="*/ 14788 h 537799"/>
                <a:gd name="connsiteX1" fmla="*/ 33849 w 325463"/>
                <a:gd name="connsiteY1" fmla="*/ 59016 h 537799"/>
                <a:gd name="connsiteX2" fmla="*/ 33849 w 325463"/>
                <a:gd name="connsiteY2" fmla="*/ 496744 h 537799"/>
                <a:gd name="connsiteX3" fmla="*/ 305102 w 325463"/>
                <a:gd name="connsiteY3" fmla="*/ 490578 h 537799"/>
                <a:gd name="connsiteX4" fmla="*/ 225431 w 325463"/>
                <a:gd name="connsiteY4" fmla="*/ 174175 h 537799"/>
                <a:gd name="connsiteX5" fmla="*/ 298420 w 325463"/>
                <a:gd name="connsiteY5" fmla="*/ 151756 h 53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463" h="537799">
                  <a:moveTo>
                    <a:pt x="304169" y="14788"/>
                  </a:moveTo>
                  <a:cubicBezTo>
                    <a:pt x="125388" y="-1653"/>
                    <a:pt x="78902" y="-21310"/>
                    <a:pt x="33849" y="59016"/>
                  </a:cubicBezTo>
                  <a:cubicBezTo>
                    <a:pt x="-11204" y="139342"/>
                    <a:pt x="-11360" y="424817"/>
                    <a:pt x="33849" y="496744"/>
                  </a:cubicBezTo>
                  <a:cubicBezTo>
                    <a:pt x="79058" y="568671"/>
                    <a:pt x="261471" y="532640"/>
                    <a:pt x="305102" y="490578"/>
                  </a:cubicBezTo>
                  <a:cubicBezTo>
                    <a:pt x="348733" y="448516"/>
                    <a:pt x="322277" y="300844"/>
                    <a:pt x="225431" y="174175"/>
                  </a:cubicBezTo>
                  <a:cubicBezTo>
                    <a:pt x="224317" y="117705"/>
                    <a:pt x="297956" y="167192"/>
                    <a:pt x="298420" y="151756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5850411" y="4470596"/>
              <a:ext cx="303536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は</a:t>
              </a:r>
              <a:endParaRPr kumimoji="1" lang="ja-JP" altLang="en-US" dirty="0"/>
            </a:p>
          </p:txBody>
        </p:sp>
        <p:grpSp>
          <p:nvGrpSpPr>
            <p:cNvPr id="114" name="図形グループ 113"/>
            <p:cNvGrpSpPr/>
            <p:nvPr/>
          </p:nvGrpSpPr>
          <p:grpSpPr>
            <a:xfrm>
              <a:off x="5961652" y="4317333"/>
              <a:ext cx="178769" cy="163483"/>
              <a:chOff x="5828260" y="370847"/>
              <a:chExt cx="178769" cy="163483"/>
            </a:xfrm>
          </p:grpSpPr>
          <p:cxnSp>
            <p:nvCxnSpPr>
              <p:cNvPr id="184" name="直線コネクタ 183"/>
              <p:cNvCxnSpPr/>
              <p:nvPr/>
            </p:nvCxnSpPr>
            <p:spPr>
              <a:xfrm>
                <a:off x="5828260" y="373011"/>
                <a:ext cx="178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/>
              <p:cNvCxnSpPr/>
              <p:nvPr/>
            </p:nvCxnSpPr>
            <p:spPr>
              <a:xfrm>
                <a:off x="5828260" y="370847"/>
                <a:ext cx="0" cy="1634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955" name="図形グループ 39954"/>
          <p:cNvGrpSpPr/>
          <p:nvPr/>
        </p:nvGrpSpPr>
        <p:grpSpPr>
          <a:xfrm>
            <a:off x="6112672" y="4139158"/>
            <a:ext cx="695322" cy="360900"/>
            <a:chOff x="6112672" y="4139158"/>
            <a:chExt cx="695322" cy="360900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6158661" y="4167097"/>
              <a:ext cx="649333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体重</a:t>
              </a:r>
              <a:r>
                <a:rPr kumimoji="1" lang="en-US" altLang="ja-JP" dirty="0" smtClean="0"/>
                <a:t>*</a:t>
              </a:r>
              <a:endParaRPr kumimoji="1" lang="ja-JP" altLang="en-US" dirty="0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6112672" y="4139158"/>
              <a:ext cx="695321" cy="3609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49" name="図形グループ 39948"/>
          <p:cNvGrpSpPr/>
          <p:nvPr/>
        </p:nvGrpSpPr>
        <p:grpSpPr>
          <a:xfrm>
            <a:off x="6065704" y="1063995"/>
            <a:ext cx="680402" cy="360900"/>
            <a:chOff x="6065704" y="1063995"/>
            <a:chExt cx="680402" cy="360900"/>
          </a:xfrm>
        </p:grpSpPr>
        <p:sp>
          <p:nvSpPr>
            <p:cNvPr id="106" name="テキスト ボックス 105"/>
            <p:cNvSpPr txBox="1"/>
            <p:nvPr/>
          </p:nvSpPr>
          <p:spPr>
            <a:xfrm>
              <a:off x="6096773" y="1096909"/>
              <a:ext cx="649333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治療</a:t>
              </a:r>
              <a:r>
                <a:rPr kumimoji="1" lang="en-US" altLang="ja-JP" dirty="0" smtClean="0"/>
                <a:t>*</a:t>
              </a:r>
              <a:endParaRPr kumimoji="1" lang="ja-JP" altLang="en-US" dirty="0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6065704" y="1063995"/>
              <a:ext cx="680402" cy="3609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53" name="図形グループ 39952"/>
          <p:cNvGrpSpPr/>
          <p:nvPr/>
        </p:nvGrpSpPr>
        <p:grpSpPr>
          <a:xfrm>
            <a:off x="6072841" y="3458756"/>
            <a:ext cx="673265" cy="359823"/>
            <a:chOff x="6072841" y="3458756"/>
            <a:chExt cx="673265" cy="359823"/>
          </a:xfrm>
        </p:grpSpPr>
        <p:sp>
          <p:nvSpPr>
            <p:cNvPr id="108" name="テキスト ボックス 107"/>
            <p:cNvSpPr txBox="1"/>
            <p:nvPr/>
          </p:nvSpPr>
          <p:spPr>
            <a:xfrm>
              <a:off x="6096773" y="3489155"/>
              <a:ext cx="649333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変化</a:t>
              </a:r>
              <a:r>
                <a:rPr kumimoji="1" lang="en-US" altLang="ja-JP" dirty="0" smtClean="0"/>
                <a:t>*</a:t>
              </a:r>
              <a:endParaRPr kumimoji="1" lang="ja-JP" altLang="en-US" dirty="0"/>
            </a:p>
          </p:txBody>
        </p:sp>
        <p:sp>
          <p:nvSpPr>
            <p:cNvPr id="127" name="円/楕円 126"/>
            <p:cNvSpPr/>
            <p:nvPr/>
          </p:nvSpPr>
          <p:spPr>
            <a:xfrm rot="16200000">
              <a:off x="6229252" y="3302345"/>
              <a:ext cx="359823" cy="67264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44" name="図形グループ 39943"/>
          <p:cNvGrpSpPr/>
          <p:nvPr/>
        </p:nvGrpSpPr>
        <p:grpSpPr>
          <a:xfrm>
            <a:off x="2519346" y="1904196"/>
            <a:ext cx="536326" cy="366363"/>
            <a:chOff x="2519346" y="1904196"/>
            <a:chExt cx="536326" cy="366363"/>
          </a:xfrm>
        </p:grpSpPr>
        <p:sp>
          <p:nvSpPr>
            <p:cNvPr id="142" name="テキスト ボックス 141"/>
            <p:cNvSpPr txBox="1"/>
            <p:nvPr/>
          </p:nvSpPr>
          <p:spPr>
            <a:xfrm>
              <a:off x="2534107" y="1904196"/>
              <a:ext cx="47215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en-US" dirty="0" smtClean="0"/>
                <a:t>may</a:t>
              </a:r>
              <a:endParaRPr kumimoji="1" lang="ja-JP" altLang="en-US" dirty="0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2519346" y="1965094"/>
              <a:ext cx="536326" cy="30546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48" name="図形グループ 39947"/>
          <p:cNvGrpSpPr/>
          <p:nvPr/>
        </p:nvGrpSpPr>
        <p:grpSpPr>
          <a:xfrm>
            <a:off x="2333623" y="4356250"/>
            <a:ext cx="861242" cy="386556"/>
            <a:chOff x="2333623" y="4356250"/>
            <a:chExt cx="861242" cy="386556"/>
          </a:xfrm>
        </p:grpSpPr>
        <p:sp>
          <p:nvSpPr>
            <p:cNvPr id="144" name="テキスト ボックス 143"/>
            <p:cNvSpPr txBox="1"/>
            <p:nvPr/>
          </p:nvSpPr>
          <p:spPr>
            <a:xfrm>
              <a:off x="2367110" y="4356250"/>
              <a:ext cx="82775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en-US" dirty="0" smtClean="0"/>
                <a:t>weight*</a:t>
              </a:r>
              <a:endParaRPr kumimoji="1" lang="ja-JP" altLang="en-US" dirty="0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2333623" y="4381906"/>
              <a:ext cx="861242" cy="360900"/>
            </a:xfrm>
            <a:prstGeom prst="ellipse">
              <a:avLst/>
            </a:prstGeom>
            <a:noFill/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46" name="図形グループ 39945"/>
          <p:cNvGrpSpPr/>
          <p:nvPr/>
        </p:nvGrpSpPr>
        <p:grpSpPr>
          <a:xfrm>
            <a:off x="2341597" y="3416452"/>
            <a:ext cx="889938" cy="349702"/>
            <a:chOff x="2341597" y="3416452"/>
            <a:chExt cx="889938" cy="349702"/>
          </a:xfrm>
        </p:grpSpPr>
        <p:sp>
          <p:nvSpPr>
            <p:cNvPr id="143" name="テキスト ボックス 142"/>
            <p:cNvSpPr txBox="1"/>
            <p:nvPr/>
          </p:nvSpPr>
          <p:spPr>
            <a:xfrm>
              <a:off x="2354046" y="3416452"/>
              <a:ext cx="861907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en-US" dirty="0" smtClean="0"/>
                <a:t>change*</a:t>
              </a:r>
              <a:endParaRPr kumimoji="1" lang="ja-JP" altLang="en-US" dirty="0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341597" y="3459229"/>
              <a:ext cx="889938" cy="29832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43" name="図形グループ 39942"/>
          <p:cNvGrpSpPr/>
          <p:nvPr/>
        </p:nvGrpSpPr>
        <p:grpSpPr>
          <a:xfrm>
            <a:off x="2261589" y="849659"/>
            <a:ext cx="727171" cy="678227"/>
            <a:chOff x="2261589" y="849659"/>
            <a:chExt cx="727171" cy="678227"/>
          </a:xfrm>
        </p:grpSpPr>
        <p:sp>
          <p:nvSpPr>
            <p:cNvPr id="223" name="フリーフォーム 222"/>
            <p:cNvSpPr/>
            <p:nvPr/>
          </p:nvSpPr>
          <p:spPr>
            <a:xfrm>
              <a:off x="2261589" y="900892"/>
              <a:ext cx="727171" cy="499926"/>
            </a:xfrm>
            <a:custGeom>
              <a:avLst/>
              <a:gdLst>
                <a:gd name="connsiteX0" fmla="*/ 78146 w 842586"/>
                <a:gd name="connsiteY0" fmla="*/ 777250 h 777250"/>
                <a:gd name="connsiteX1" fmla="*/ 34992 w 842586"/>
                <a:gd name="connsiteY1" fmla="*/ 567633 h 777250"/>
                <a:gd name="connsiteX2" fmla="*/ 34992 w 842586"/>
                <a:gd name="connsiteY2" fmla="*/ 129905 h 777250"/>
                <a:gd name="connsiteX3" fmla="*/ 485025 w 842586"/>
                <a:gd name="connsiteY3" fmla="*/ 436 h 777250"/>
                <a:gd name="connsiteX4" fmla="*/ 750113 w 842586"/>
                <a:gd name="connsiteY4" fmla="*/ 160731 h 777250"/>
                <a:gd name="connsiteX5" fmla="*/ 842586 w 842586"/>
                <a:gd name="connsiteY5" fmla="*/ 376512 h 777250"/>
                <a:gd name="connsiteX0" fmla="*/ 78146 w 842586"/>
                <a:gd name="connsiteY0" fmla="*/ 777250 h 777250"/>
                <a:gd name="connsiteX1" fmla="*/ 34992 w 842586"/>
                <a:gd name="connsiteY1" fmla="*/ 567633 h 777250"/>
                <a:gd name="connsiteX2" fmla="*/ 34992 w 842586"/>
                <a:gd name="connsiteY2" fmla="*/ 129905 h 777250"/>
                <a:gd name="connsiteX3" fmla="*/ 485025 w 842586"/>
                <a:gd name="connsiteY3" fmla="*/ 436 h 777250"/>
                <a:gd name="connsiteX4" fmla="*/ 750113 w 842586"/>
                <a:gd name="connsiteY4" fmla="*/ 160731 h 777250"/>
                <a:gd name="connsiteX5" fmla="*/ 842586 w 842586"/>
                <a:gd name="connsiteY5" fmla="*/ 376512 h 777250"/>
                <a:gd name="connsiteX6" fmla="*/ 78146 w 842586"/>
                <a:gd name="connsiteY6" fmla="*/ 777250 h 777250"/>
                <a:gd name="connsiteX0" fmla="*/ 78146 w 946251"/>
                <a:gd name="connsiteY0" fmla="*/ 777250 h 777250"/>
                <a:gd name="connsiteX1" fmla="*/ 34992 w 946251"/>
                <a:gd name="connsiteY1" fmla="*/ 567633 h 777250"/>
                <a:gd name="connsiteX2" fmla="*/ 34992 w 946251"/>
                <a:gd name="connsiteY2" fmla="*/ 129905 h 777250"/>
                <a:gd name="connsiteX3" fmla="*/ 485025 w 946251"/>
                <a:gd name="connsiteY3" fmla="*/ 436 h 777250"/>
                <a:gd name="connsiteX4" fmla="*/ 750113 w 946251"/>
                <a:gd name="connsiteY4" fmla="*/ 160731 h 777250"/>
                <a:gd name="connsiteX5" fmla="*/ 842586 w 946251"/>
                <a:gd name="connsiteY5" fmla="*/ 376512 h 777250"/>
                <a:gd name="connsiteX6" fmla="*/ 78146 w 946251"/>
                <a:gd name="connsiteY6" fmla="*/ 777250 h 777250"/>
                <a:gd name="connsiteX0" fmla="*/ 123750 w 991855"/>
                <a:gd name="connsiteY0" fmla="*/ 777250 h 817198"/>
                <a:gd name="connsiteX1" fmla="*/ 80596 w 991855"/>
                <a:gd name="connsiteY1" fmla="*/ 567633 h 817198"/>
                <a:gd name="connsiteX2" fmla="*/ 80596 w 991855"/>
                <a:gd name="connsiteY2" fmla="*/ 129905 h 817198"/>
                <a:gd name="connsiteX3" fmla="*/ 530629 w 991855"/>
                <a:gd name="connsiteY3" fmla="*/ 436 h 817198"/>
                <a:gd name="connsiteX4" fmla="*/ 795717 w 991855"/>
                <a:gd name="connsiteY4" fmla="*/ 160731 h 817198"/>
                <a:gd name="connsiteX5" fmla="*/ 888190 w 991855"/>
                <a:gd name="connsiteY5" fmla="*/ 376512 h 817198"/>
                <a:gd name="connsiteX6" fmla="*/ 123750 w 991855"/>
                <a:gd name="connsiteY6" fmla="*/ 777250 h 817198"/>
                <a:gd name="connsiteX0" fmla="*/ 696699 w 878080"/>
                <a:gd name="connsiteY0" fmla="*/ 678607 h 731032"/>
                <a:gd name="connsiteX1" fmla="*/ 67885 w 878080"/>
                <a:gd name="connsiteY1" fmla="*/ 567633 h 731032"/>
                <a:gd name="connsiteX2" fmla="*/ 67885 w 878080"/>
                <a:gd name="connsiteY2" fmla="*/ 129905 h 731032"/>
                <a:gd name="connsiteX3" fmla="*/ 517918 w 878080"/>
                <a:gd name="connsiteY3" fmla="*/ 436 h 731032"/>
                <a:gd name="connsiteX4" fmla="*/ 783006 w 878080"/>
                <a:gd name="connsiteY4" fmla="*/ 160731 h 731032"/>
                <a:gd name="connsiteX5" fmla="*/ 875479 w 878080"/>
                <a:gd name="connsiteY5" fmla="*/ 376512 h 731032"/>
                <a:gd name="connsiteX6" fmla="*/ 696699 w 878080"/>
                <a:gd name="connsiteY6" fmla="*/ 678607 h 731032"/>
                <a:gd name="connsiteX0" fmla="*/ 650077 w 831458"/>
                <a:gd name="connsiteY0" fmla="*/ 679267 h 794699"/>
                <a:gd name="connsiteX1" fmla="*/ 132230 w 831458"/>
                <a:gd name="connsiteY1" fmla="*/ 759414 h 794699"/>
                <a:gd name="connsiteX2" fmla="*/ 21263 w 831458"/>
                <a:gd name="connsiteY2" fmla="*/ 130565 h 794699"/>
                <a:gd name="connsiteX3" fmla="*/ 471296 w 831458"/>
                <a:gd name="connsiteY3" fmla="*/ 1096 h 794699"/>
                <a:gd name="connsiteX4" fmla="*/ 736384 w 831458"/>
                <a:gd name="connsiteY4" fmla="*/ 161391 h 794699"/>
                <a:gd name="connsiteX5" fmla="*/ 828857 w 831458"/>
                <a:gd name="connsiteY5" fmla="*/ 377172 h 794699"/>
                <a:gd name="connsiteX6" fmla="*/ 650077 w 831458"/>
                <a:gd name="connsiteY6" fmla="*/ 679267 h 794699"/>
                <a:gd name="connsiteX0" fmla="*/ 575093 w 756474"/>
                <a:gd name="connsiteY0" fmla="*/ 678623 h 788277"/>
                <a:gd name="connsiteX1" fmla="*/ 57246 w 756474"/>
                <a:gd name="connsiteY1" fmla="*/ 758770 h 788277"/>
                <a:gd name="connsiteX2" fmla="*/ 51081 w 756474"/>
                <a:gd name="connsiteY2" fmla="*/ 210068 h 788277"/>
                <a:gd name="connsiteX3" fmla="*/ 396312 w 756474"/>
                <a:gd name="connsiteY3" fmla="*/ 452 h 788277"/>
                <a:gd name="connsiteX4" fmla="*/ 661400 w 756474"/>
                <a:gd name="connsiteY4" fmla="*/ 160747 h 788277"/>
                <a:gd name="connsiteX5" fmla="*/ 753873 w 756474"/>
                <a:gd name="connsiteY5" fmla="*/ 376528 h 788277"/>
                <a:gd name="connsiteX6" fmla="*/ 575093 w 756474"/>
                <a:gd name="connsiteY6" fmla="*/ 678623 h 788277"/>
                <a:gd name="connsiteX0" fmla="*/ 578765 w 759790"/>
                <a:gd name="connsiteY0" fmla="*/ 587091 h 696745"/>
                <a:gd name="connsiteX1" fmla="*/ 60918 w 759790"/>
                <a:gd name="connsiteY1" fmla="*/ 667238 h 696745"/>
                <a:gd name="connsiteX2" fmla="*/ 54753 w 759790"/>
                <a:gd name="connsiteY2" fmla="*/ 118536 h 696745"/>
                <a:gd name="connsiteX3" fmla="*/ 461633 w 759790"/>
                <a:gd name="connsiteY3" fmla="*/ 1397 h 696745"/>
                <a:gd name="connsiteX4" fmla="*/ 665072 w 759790"/>
                <a:gd name="connsiteY4" fmla="*/ 69215 h 696745"/>
                <a:gd name="connsiteX5" fmla="*/ 757545 w 759790"/>
                <a:gd name="connsiteY5" fmla="*/ 284996 h 696745"/>
                <a:gd name="connsiteX6" fmla="*/ 578765 w 759790"/>
                <a:gd name="connsiteY6" fmla="*/ 587091 h 696745"/>
                <a:gd name="connsiteX0" fmla="*/ 578765 w 760418"/>
                <a:gd name="connsiteY0" fmla="*/ 594888 h 704542"/>
                <a:gd name="connsiteX1" fmla="*/ 60918 w 760418"/>
                <a:gd name="connsiteY1" fmla="*/ 675035 h 704542"/>
                <a:gd name="connsiteX2" fmla="*/ 54753 w 760418"/>
                <a:gd name="connsiteY2" fmla="*/ 126333 h 704542"/>
                <a:gd name="connsiteX3" fmla="*/ 461633 w 760418"/>
                <a:gd name="connsiteY3" fmla="*/ 9194 h 704542"/>
                <a:gd name="connsiteX4" fmla="*/ 757545 w 760418"/>
                <a:gd name="connsiteY4" fmla="*/ 292793 h 704542"/>
                <a:gd name="connsiteX5" fmla="*/ 578765 w 760418"/>
                <a:gd name="connsiteY5" fmla="*/ 594888 h 704542"/>
                <a:gd name="connsiteX0" fmla="*/ 578765 w 724620"/>
                <a:gd name="connsiteY0" fmla="*/ 595301 h 704792"/>
                <a:gd name="connsiteX1" fmla="*/ 60918 w 724620"/>
                <a:gd name="connsiteY1" fmla="*/ 675448 h 704792"/>
                <a:gd name="connsiteX2" fmla="*/ 54753 w 724620"/>
                <a:gd name="connsiteY2" fmla="*/ 126746 h 704792"/>
                <a:gd name="connsiteX3" fmla="*/ 461633 w 724620"/>
                <a:gd name="connsiteY3" fmla="*/ 9607 h 704792"/>
                <a:gd name="connsiteX4" fmla="*/ 720556 w 724620"/>
                <a:gd name="connsiteY4" fmla="*/ 299371 h 704792"/>
                <a:gd name="connsiteX5" fmla="*/ 578765 w 724620"/>
                <a:gd name="connsiteY5" fmla="*/ 595301 h 704792"/>
                <a:gd name="connsiteX0" fmla="*/ 246348 w 706479"/>
                <a:gd name="connsiteY0" fmla="*/ 354859 h 678807"/>
                <a:gd name="connsiteX1" fmla="*/ 42908 w 706479"/>
                <a:gd name="connsiteY1" fmla="*/ 675448 h 678807"/>
                <a:gd name="connsiteX2" fmla="*/ 36743 w 706479"/>
                <a:gd name="connsiteY2" fmla="*/ 126746 h 678807"/>
                <a:gd name="connsiteX3" fmla="*/ 443623 w 706479"/>
                <a:gd name="connsiteY3" fmla="*/ 9607 h 678807"/>
                <a:gd name="connsiteX4" fmla="*/ 702546 w 706479"/>
                <a:gd name="connsiteY4" fmla="*/ 299371 h 678807"/>
                <a:gd name="connsiteX5" fmla="*/ 246348 w 706479"/>
                <a:gd name="connsiteY5" fmla="*/ 354859 h 678807"/>
                <a:gd name="connsiteX0" fmla="*/ 232062 w 692193"/>
                <a:gd name="connsiteY0" fmla="*/ 354859 h 678807"/>
                <a:gd name="connsiteX1" fmla="*/ 71776 w 692193"/>
                <a:gd name="connsiteY1" fmla="*/ 675448 h 678807"/>
                <a:gd name="connsiteX2" fmla="*/ 22457 w 692193"/>
                <a:gd name="connsiteY2" fmla="*/ 126746 h 678807"/>
                <a:gd name="connsiteX3" fmla="*/ 429337 w 692193"/>
                <a:gd name="connsiteY3" fmla="*/ 9607 h 678807"/>
                <a:gd name="connsiteX4" fmla="*/ 688260 w 692193"/>
                <a:gd name="connsiteY4" fmla="*/ 299371 h 678807"/>
                <a:gd name="connsiteX5" fmla="*/ 232062 w 692193"/>
                <a:gd name="connsiteY5" fmla="*/ 354859 h 678807"/>
                <a:gd name="connsiteX0" fmla="*/ 241436 w 716079"/>
                <a:gd name="connsiteY0" fmla="*/ 305562 h 629510"/>
                <a:gd name="connsiteX1" fmla="*/ 81150 w 716079"/>
                <a:gd name="connsiteY1" fmla="*/ 626151 h 629510"/>
                <a:gd name="connsiteX2" fmla="*/ 31831 w 716079"/>
                <a:gd name="connsiteY2" fmla="*/ 77449 h 629510"/>
                <a:gd name="connsiteX3" fmla="*/ 568172 w 716079"/>
                <a:gd name="connsiteY3" fmla="*/ 21962 h 629510"/>
                <a:gd name="connsiteX4" fmla="*/ 697634 w 716079"/>
                <a:gd name="connsiteY4" fmla="*/ 250074 h 629510"/>
                <a:gd name="connsiteX5" fmla="*/ 241436 w 716079"/>
                <a:gd name="connsiteY5" fmla="*/ 305562 h 629510"/>
                <a:gd name="connsiteX0" fmla="*/ 252528 w 727171"/>
                <a:gd name="connsiteY0" fmla="*/ 299987 h 504803"/>
                <a:gd name="connsiteX1" fmla="*/ 57317 w 727171"/>
                <a:gd name="connsiteY1" fmla="*/ 499926 h 504803"/>
                <a:gd name="connsiteX2" fmla="*/ 42923 w 727171"/>
                <a:gd name="connsiteY2" fmla="*/ 71874 h 504803"/>
                <a:gd name="connsiteX3" fmla="*/ 579264 w 727171"/>
                <a:gd name="connsiteY3" fmla="*/ 16387 h 504803"/>
                <a:gd name="connsiteX4" fmla="*/ 708726 w 727171"/>
                <a:gd name="connsiteY4" fmla="*/ 244499 h 504803"/>
                <a:gd name="connsiteX5" fmla="*/ 252528 w 727171"/>
                <a:gd name="connsiteY5" fmla="*/ 299987 h 504803"/>
                <a:gd name="connsiteX0" fmla="*/ 57317 w 727171"/>
                <a:gd name="connsiteY0" fmla="*/ 499926 h 591366"/>
                <a:gd name="connsiteX1" fmla="*/ 42923 w 727171"/>
                <a:gd name="connsiteY1" fmla="*/ 71874 h 591366"/>
                <a:gd name="connsiteX2" fmla="*/ 579264 w 727171"/>
                <a:gd name="connsiteY2" fmla="*/ 16387 h 591366"/>
                <a:gd name="connsiteX3" fmla="*/ 708726 w 727171"/>
                <a:gd name="connsiteY3" fmla="*/ 244499 h 591366"/>
                <a:gd name="connsiteX4" fmla="*/ 252528 w 727171"/>
                <a:gd name="connsiteY4" fmla="*/ 299987 h 591366"/>
                <a:gd name="connsiteX5" fmla="*/ 148757 w 727171"/>
                <a:gd name="connsiteY5" fmla="*/ 591366 h 591366"/>
                <a:gd name="connsiteX0" fmla="*/ 57317 w 727171"/>
                <a:gd name="connsiteY0" fmla="*/ 499926 h 499926"/>
                <a:gd name="connsiteX1" fmla="*/ 42923 w 727171"/>
                <a:gd name="connsiteY1" fmla="*/ 71874 h 499926"/>
                <a:gd name="connsiteX2" fmla="*/ 579264 w 727171"/>
                <a:gd name="connsiteY2" fmla="*/ 16387 h 499926"/>
                <a:gd name="connsiteX3" fmla="*/ 708726 w 727171"/>
                <a:gd name="connsiteY3" fmla="*/ 244499 h 499926"/>
                <a:gd name="connsiteX4" fmla="*/ 252528 w 727171"/>
                <a:gd name="connsiteY4" fmla="*/ 299987 h 499926"/>
                <a:gd name="connsiteX5" fmla="*/ 193207 w 727171"/>
                <a:gd name="connsiteY5" fmla="*/ 416741 h 49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171" h="499926">
                  <a:moveTo>
                    <a:pt x="57317" y="499926"/>
                  </a:moveTo>
                  <a:cubicBezTo>
                    <a:pt x="22383" y="461907"/>
                    <a:pt x="-44068" y="152464"/>
                    <a:pt x="42923" y="71874"/>
                  </a:cubicBezTo>
                  <a:cubicBezTo>
                    <a:pt x="129914" y="-8716"/>
                    <a:pt x="468297" y="-12384"/>
                    <a:pt x="579264" y="16387"/>
                  </a:cubicBezTo>
                  <a:cubicBezTo>
                    <a:pt x="690231" y="45158"/>
                    <a:pt x="763182" y="197232"/>
                    <a:pt x="708726" y="244499"/>
                  </a:cubicBezTo>
                  <a:cubicBezTo>
                    <a:pt x="654270" y="291766"/>
                    <a:pt x="338448" y="271280"/>
                    <a:pt x="252528" y="299987"/>
                  </a:cubicBezTo>
                  <a:cubicBezTo>
                    <a:pt x="166608" y="328694"/>
                    <a:pt x="136701" y="363320"/>
                    <a:pt x="193207" y="416741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2555181" y="849659"/>
              <a:ext cx="421319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ja-JP" dirty="0" smtClean="0"/>
                <a:t>The</a:t>
              </a:r>
              <a:endParaRPr kumimoji="1" lang="ja-JP" altLang="en-US" dirty="0"/>
            </a:p>
          </p:txBody>
        </p:sp>
        <p:cxnSp>
          <p:nvCxnSpPr>
            <p:cNvPr id="162" name="直線コネクタ 161"/>
            <p:cNvCxnSpPr/>
            <p:nvPr/>
          </p:nvCxnSpPr>
          <p:spPr>
            <a:xfrm>
              <a:off x="2367110" y="1038042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>
              <a:off x="2367110" y="1035878"/>
              <a:ext cx="0" cy="49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5" name="図形グループ 39944"/>
          <p:cNvGrpSpPr/>
          <p:nvPr/>
        </p:nvGrpSpPr>
        <p:grpSpPr>
          <a:xfrm>
            <a:off x="2548085" y="2652795"/>
            <a:ext cx="421334" cy="357837"/>
            <a:chOff x="2548085" y="2652795"/>
            <a:chExt cx="421334" cy="357837"/>
          </a:xfrm>
        </p:grpSpPr>
        <p:sp>
          <p:nvSpPr>
            <p:cNvPr id="164" name="テキスト ボックス 163"/>
            <p:cNvSpPr txBox="1"/>
            <p:nvPr/>
          </p:nvSpPr>
          <p:spPr>
            <a:xfrm>
              <a:off x="2555181" y="2652795"/>
              <a:ext cx="39330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en-US" dirty="0" smtClean="0"/>
                <a:t>not</a:t>
              </a:r>
              <a:endParaRPr kumimoji="1" lang="ja-JP" altLang="en-US" dirty="0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2548085" y="2711869"/>
              <a:ext cx="421334" cy="29876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51" name="図形グループ 39950"/>
          <p:cNvGrpSpPr/>
          <p:nvPr/>
        </p:nvGrpSpPr>
        <p:grpSpPr>
          <a:xfrm>
            <a:off x="6119173" y="2631157"/>
            <a:ext cx="514772" cy="298763"/>
            <a:chOff x="6119173" y="2631157"/>
            <a:chExt cx="514772" cy="298763"/>
          </a:xfrm>
        </p:grpSpPr>
        <p:sp>
          <p:nvSpPr>
            <p:cNvPr id="110" name="テキスト ボックス 109"/>
            <p:cNvSpPr txBox="1"/>
            <p:nvPr/>
          </p:nvSpPr>
          <p:spPr>
            <a:xfrm>
              <a:off x="6122235" y="2638135"/>
              <a:ext cx="499202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ない</a:t>
              </a:r>
              <a:endParaRPr kumimoji="1" lang="ja-JP" altLang="en-US" dirty="0"/>
            </a:p>
          </p:txBody>
        </p:sp>
        <p:sp>
          <p:nvSpPr>
            <p:cNvPr id="170" name="円/楕円 169"/>
            <p:cNvSpPr/>
            <p:nvPr/>
          </p:nvSpPr>
          <p:spPr>
            <a:xfrm>
              <a:off x="6119173" y="2631157"/>
              <a:ext cx="514772" cy="29876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42" name="図形グループ 39941"/>
          <p:cNvGrpSpPr/>
          <p:nvPr/>
        </p:nvGrpSpPr>
        <p:grpSpPr>
          <a:xfrm>
            <a:off x="2238392" y="1161442"/>
            <a:ext cx="1279329" cy="682266"/>
            <a:chOff x="2238392" y="1161442"/>
            <a:chExt cx="1279329" cy="682266"/>
          </a:xfrm>
        </p:grpSpPr>
        <p:sp>
          <p:nvSpPr>
            <p:cNvPr id="160" name="円/楕円 159"/>
            <p:cNvSpPr/>
            <p:nvPr/>
          </p:nvSpPr>
          <p:spPr>
            <a:xfrm rot="21197510">
              <a:off x="2238392" y="1198389"/>
              <a:ext cx="1279329" cy="64531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2269624" y="1462689"/>
              <a:ext cx="114605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ja-JP" dirty="0" smtClean="0"/>
                <a:t>treatment*</a:t>
              </a:r>
              <a:endParaRPr kumimoji="1" lang="ja-JP" altLang="en-US" dirty="0"/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2555181" y="1161442"/>
              <a:ext cx="922320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ja-JP" dirty="0" smtClean="0"/>
                <a:t>medical*</a:t>
              </a:r>
              <a:endParaRPr kumimoji="1" lang="ja-JP" altLang="en-US" dirty="0"/>
            </a:p>
          </p:txBody>
        </p:sp>
        <p:cxnSp>
          <p:nvCxnSpPr>
            <p:cNvPr id="159" name="直線コネクタ 158"/>
            <p:cNvCxnSpPr/>
            <p:nvPr/>
          </p:nvCxnSpPr>
          <p:spPr>
            <a:xfrm>
              <a:off x="2367110" y="1349825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>
              <a:off x="2367110" y="1349825"/>
              <a:ext cx="0" cy="189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7" name="図形グループ 39946"/>
          <p:cNvGrpSpPr/>
          <p:nvPr/>
        </p:nvGrpSpPr>
        <p:grpSpPr>
          <a:xfrm>
            <a:off x="2374834" y="4047045"/>
            <a:ext cx="658220" cy="418356"/>
            <a:chOff x="2374834" y="4047045"/>
            <a:chExt cx="658220" cy="418356"/>
          </a:xfrm>
        </p:grpSpPr>
        <p:sp>
          <p:nvSpPr>
            <p:cNvPr id="219" name="フリーフォーム 218"/>
            <p:cNvSpPr/>
            <p:nvPr/>
          </p:nvSpPr>
          <p:spPr>
            <a:xfrm>
              <a:off x="2374834" y="4110412"/>
              <a:ext cx="658220" cy="354989"/>
            </a:xfrm>
            <a:custGeom>
              <a:avLst/>
              <a:gdLst>
                <a:gd name="connsiteX0" fmla="*/ 10090 w 665449"/>
                <a:gd name="connsiteY0" fmla="*/ 331167 h 331167"/>
                <a:gd name="connsiteX1" fmla="*/ 10090 w 665449"/>
                <a:gd name="connsiteY1" fmla="*/ 138927 h 331167"/>
                <a:gd name="connsiteX2" fmla="*/ 114951 w 665449"/>
                <a:gd name="connsiteY2" fmla="*/ 74848 h 331167"/>
                <a:gd name="connsiteX3" fmla="*/ 546045 w 665449"/>
                <a:gd name="connsiteY3" fmla="*/ 4942 h 331167"/>
                <a:gd name="connsiteX4" fmla="*/ 656732 w 665449"/>
                <a:gd name="connsiteY4" fmla="*/ 220484 h 331167"/>
                <a:gd name="connsiteX5" fmla="*/ 365452 w 665449"/>
                <a:gd name="connsiteY5" fmla="*/ 272913 h 331167"/>
                <a:gd name="connsiteX6" fmla="*/ 196510 w 665449"/>
                <a:gd name="connsiteY6" fmla="*/ 249611 h 331167"/>
                <a:gd name="connsiteX7" fmla="*/ 132428 w 665449"/>
                <a:gd name="connsiteY7" fmla="*/ 319516 h 331167"/>
                <a:gd name="connsiteX0" fmla="*/ 11923 w 664107"/>
                <a:gd name="connsiteY0" fmla="*/ 356567 h 356567"/>
                <a:gd name="connsiteX1" fmla="*/ 8748 w 664107"/>
                <a:gd name="connsiteY1" fmla="*/ 138927 h 356567"/>
                <a:gd name="connsiteX2" fmla="*/ 113609 w 664107"/>
                <a:gd name="connsiteY2" fmla="*/ 74848 h 356567"/>
                <a:gd name="connsiteX3" fmla="*/ 544703 w 664107"/>
                <a:gd name="connsiteY3" fmla="*/ 4942 h 356567"/>
                <a:gd name="connsiteX4" fmla="*/ 655390 w 664107"/>
                <a:gd name="connsiteY4" fmla="*/ 220484 h 356567"/>
                <a:gd name="connsiteX5" fmla="*/ 364110 w 664107"/>
                <a:gd name="connsiteY5" fmla="*/ 272913 h 356567"/>
                <a:gd name="connsiteX6" fmla="*/ 195168 w 664107"/>
                <a:gd name="connsiteY6" fmla="*/ 249611 h 356567"/>
                <a:gd name="connsiteX7" fmla="*/ 131086 w 664107"/>
                <a:gd name="connsiteY7" fmla="*/ 319516 h 356567"/>
                <a:gd name="connsiteX0" fmla="*/ 11923 w 664107"/>
                <a:gd name="connsiteY0" fmla="*/ 356567 h 356567"/>
                <a:gd name="connsiteX1" fmla="*/ 8748 w 664107"/>
                <a:gd name="connsiteY1" fmla="*/ 138927 h 356567"/>
                <a:gd name="connsiteX2" fmla="*/ 113609 w 664107"/>
                <a:gd name="connsiteY2" fmla="*/ 74848 h 356567"/>
                <a:gd name="connsiteX3" fmla="*/ 544703 w 664107"/>
                <a:gd name="connsiteY3" fmla="*/ 4942 h 356567"/>
                <a:gd name="connsiteX4" fmla="*/ 655390 w 664107"/>
                <a:gd name="connsiteY4" fmla="*/ 220484 h 356567"/>
                <a:gd name="connsiteX5" fmla="*/ 364110 w 664107"/>
                <a:gd name="connsiteY5" fmla="*/ 272913 h 356567"/>
                <a:gd name="connsiteX6" fmla="*/ 195168 w 664107"/>
                <a:gd name="connsiteY6" fmla="*/ 249611 h 356567"/>
                <a:gd name="connsiteX7" fmla="*/ 131086 w 664107"/>
                <a:gd name="connsiteY7" fmla="*/ 303641 h 356567"/>
                <a:gd name="connsiteX0" fmla="*/ 11923 w 661170"/>
                <a:gd name="connsiteY0" fmla="*/ 356567 h 356567"/>
                <a:gd name="connsiteX1" fmla="*/ 8748 w 661170"/>
                <a:gd name="connsiteY1" fmla="*/ 138927 h 356567"/>
                <a:gd name="connsiteX2" fmla="*/ 113609 w 661170"/>
                <a:gd name="connsiteY2" fmla="*/ 74848 h 356567"/>
                <a:gd name="connsiteX3" fmla="*/ 544703 w 661170"/>
                <a:gd name="connsiteY3" fmla="*/ 4942 h 356567"/>
                <a:gd name="connsiteX4" fmla="*/ 655390 w 661170"/>
                <a:gd name="connsiteY4" fmla="*/ 220484 h 356567"/>
                <a:gd name="connsiteX5" fmla="*/ 411735 w 661170"/>
                <a:gd name="connsiteY5" fmla="*/ 247513 h 356567"/>
                <a:gd name="connsiteX6" fmla="*/ 195168 w 661170"/>
                <a:gd name="connsiteY6" fmla="*/ 249611 h 356567"/>
                <a:gd name="connsiteX7" fmla="*/ 131086 w 661170"/>
                <a:gd name="connsiteY7" fmla="*/ 303641 h 356567"/>
                <a:gd name="connsiteX0" fmla="*/ 11923 w 658220"/>
                <a:gd name="connsiteY0" fmla="*/ 354989 h 354989"/>
                <a:gd name="connsiteX1" fmla="*/ 8748 w 658220"/>
                <a:gd name="connsiteY1" fmla="*/ 137349 h 354989"/>
                <a:gd name="connsiteX2" fmla="*/ 113609 w 658220"/>
                <a:gd name="connsiteY2" fmla="*/ 73270 h 354989"/>
                <a:gd name="connsiteX3" fmla="*/ 544703 w 658220"/>
                <a:gd name="connsiteY3" fmla="*/ 3364 h 354989"/>
                <a:gd name="connsiteX4" fmla="*/ 652215 w 658220"/>
                <a:gd name="connsiteY4" fmla="*/ 187156 h 354989"/>
                <a:gd name="connsiteX5" fmla="*/ 411735 w 658220"/>
                <a:gd name="connsiteY5" fmla="*/ 245935 h 354989"/>
                <a:gd name="connsiteX6" fmla="*/ 195168 w 658220"/>
                <a:gd name="connsiteY6" fmla="*/ 248033 h 354989"/>
                <a:gd name="connsiteX7" fmla="*/ 131086 w 658220"/>
                <a:gd name="connsiteY7" fmla="*/ 302063 h 3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220" h="354989">
                  <a:moveTo>
                    <a:pt x="11923" y="354989"/>
                  </a:moveTo>
                  <a:cubicBezTo>
                    <a:pt x="3184" y="280229"/>
                    <a:pt x="-8200" y="184302"/>
                    <a:pt x="8748" y="137349"/>
                  </a:cubicBezTo>
                  <a:cubicBezTo>
                    <a:pt x="25696" y="90396"/>
                    <a:pt x="24283" y="95601"/>
                    <a:pt x="113609" y="73270"/>
                  </a:cubicBezTo>
                  <a:cubicBezTo>
                    <a:pt x="202935" y="50939"/>
                    <a:pt x="454935" y="-15617"/>
                    <a:pt x="544703" y="3364"/>
                  </a:cubicBezTo>
                  <a:cubicBezTo>
                    <a:pt x="634471" y="22345"/>
                    <a:pt x="674376" y="146727"/>
                    <a:pt x="652215" y="187156"/>
                  </a:cubicBezTo>
                  <a:cubicBezTo>
                    <a:pt x="630054" y="227585"/>
                    <a:pt x="487910" y="235789"/>
                    <a:pt x="411735" y="245935"/>
                  </a:cubicBezTo>
                  <a:cubicBezTo>
                    <a:pt x="335561" y="256081"/>
                    <a:pt x="234005" y="240266"/>
                    <a:pt x="195168" y="248033"/>
                  </a:cubicBezTo>
                  <a:cubicBezTo>
                    <a:pt x="156331" y="255800"/>
                    <a:pt x="131086" y="302063"/>
                    <a:pt x="131086" y="302063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2630721" y="4047045"/>
              <a:ext cx="38615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ja-JP" dirty="0" smtClean="0"/>
                <a:t>the</a:t>
              </a:r>
              <a:endParaRPr kumimoji="1" lang="ja-JP" altLang="en-US" dirty="0"/>
            </a:p>
          </p:txBody>
        </p:sp>
        <p:grpSp>
          <p:nvGrpSpPr>
            <p:cNvPr id="189" name="図形グループ 188"/>
            <p:cNvGrpSpPr/>
            <p:nvPr/>
          </p:nvGrpSpPr>
          <p:grpSpPr>
            <a:xfrm>
              <a:off x="2451952" y="4237819"/>
              <a:ext cx="178769" cy="163483"/>
              <a:chOff x="5828260" y="370847"/>
              <a:chExt cx="178769" cy="163483"/>
            </a:xfrm>
          </p:grpSpPr>
          <p:cxnSp>
            <p:nvCxnSpPr>
              <p:cNvPr id="190" name="直線コネクタ 189"/>
              <p:cNvCxnSpPr/>
              <p:nvPr/>
            </p:nvCxnSpPr>
            <p:spPr>
              <a:xfrm>
                <a:off x="5828260" y="373011"/>
                <a:ext cx="178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/>
              <p:cNvCxnSpPr/>
              <p:nvPr/>
            </p:nvCxnSpPr>
            <p:spPr>
              <a:xfrm>
                <a:off x="5828260" y="370847"/>
                <a:ext cx="0" cy="1634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959" name="図形グループ 39958"/>
          <p:cNvGrpSpPr/>
          <p:nvPr/>
        </p:nvGrpSpPr>
        <p:grpSpPr>
          <a:xfrm>
            <a:off x="4299792" y="975658"/>
            <a:ext cx="561564" cy="3699457"/>
            <a:chOff x="4299792" y="975658"/>
            <a:chExt cx="561564" cy="3699457"/>
          </a:xfrm>
        </p:grpSpPr>
        <p:sp>
          <p:nvSpPr>
            <p:cNvPr id="192" name="円/楕円 191"/>
            <p:cNvSpPr/>
            <p:nvPr/>
          </p:nvSpPr>
          <p:spPr>
            <a:xfrm>
              <a:off x="4301621" y="975658"/>
              <a:ext cx="559735" cy="57847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800" i="1" dirty="0" smtClean="0"/>
                <a:t>C</a:t>
              </a:r>
              <a:r>
                <a:rPr kumimoji="1" lang="en-US" altLang="ja-JP" sz="2800" i="1" baseline="-25000" dirty="0" smtClean="0"/>
                <a:t>1</a:t>
              </a:r>
              <a:endParaRPr kumimoji="1" lang="ja-JP" altLang="en-US" sz="2800" i="1" baseline="-25000" dirty="0"/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4301621" y="1755903"/>
              <a:ext cx="559735" cy="57847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800" i="1" dirty="0" smtClean="0"/>
                <a:t>C</a:t>
              </a:r>
              <a:r>
                <a:rPr lang="en-US" altLang="ja-JP" sz="2800" i="1" baseline="-25000" dirty="0" smtClean="0"/>
                <a:t>2</a:t>
              </a:r>
              <a:endParaRPr kumimoji="1" lang="ja-JP" altLang="en-US" sz="2800" i="1" baseline="-25000" dirty="0"/>
            </a:p>
          </p:txBody>
        </p:sp>
        <p:sp>
          <p:nvSpPr>
            <p:cNvPr id="194" name="円/楕円 193"/>
            <p:cNvSpPr/>
            <p:nvPr/>
          </p:nvSpPr>
          <p:spPr>
            <a:xfrm>
              <a:off x="4301621" y="2536148"/>
              <a:ext cx="559735" cy="57847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800" i="1" dirty="0" smtClean="0"/>
                <a:t>C</a:t>
              </a:r>
              <a:r>
                <a:rPr lang="en-US" altLang="ja-JP" sz="2800" i="1" baseline="-25000" dirty="0" smtClean="0"/>
                <a:t>3</a:t>
              </a:r>
              <a:endParaRPr kumimoji="1" lang="ja-JP" altLang="en-US" sz="2800" i="1" baseline="-25000" dirty="0"/>
            </a:p>
          </p:txBody>
        </p:sp>
        <p:sp>
          <p:nvSpPr>
            <p:cNvPr id="195" name="円/楕円 194"/>
            <p:cNvSpPr/>
            <p:nvPr/>
          </p:nvSpPr>
          <p:spPr>
            <a:xfrm>
              <a:off x="4301621" y="3316393"/>
              <a:ext cx="559735" cy="57847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800" i="1" dirty="0" smtClean="0"/>
                <a:t>C</a:t>
              </a:r>
              <a:r>
                <a:rPr lang="en-US" altLang="ja-JP" sz="2800" i="1" baseline="-25000" dirty="0" smtClean="0"/>
                <a:t>4</a:t>
              </a:r>
              <a:endParaRPr kumimoji="1" lang="ja-JP" altLang="en-US" sz="2800" i="1" baseline="-25000" dirty="0"/>
            </a:p>
          </p:txBody>
        </p:sp>
        <p:sp>
          <p:nvSpPr>
            <p:cNvPr id="204" name="円/楕円 203"/>
            <p:cNvSpPr/>
            <p:nvPr/>
          </p:nvSpPr>
          <p:spPr>
            <a:xfrm>
              <a:off x="4299792" y="4096640"/>
              <a:ext cx="559735" cy="57847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800" i="1" dirty="0" smtClean="0"/>
                <a:t>C</a:t>
              </a:r>
              <a:r>
                <a:rPr lang="en-US" altLang="ja-JP" sz="2800" i="1" baseline="-25000" dirty="0" smtClean="0"/>
                <a:t>5</a:t>
              </a:r>
              <a:endParaRPr kumimoji="1" lang="ja-JP" altLang="en-US" sz="2800" i="1" baseline="-25000" dirty="0"/>
            </a:p>
          </p:txBody>
        </p:sp>
      </p:grpSp>
      <p:grpSp>
        <p:nvGrpSpPr>
          <p:cNvPr id="39957" name="図形グループ 39956"/>
          <p:cNvGrpSpPr/>
          <p:nvPr/>
        </p:nvGrpSpPr>
        <p:grpSpPr>
          <a:xfrm>
            <a:off x="3860204" y="1119675"/>
            <a:ext cx="217853" cy="3411425"/>
            <a:chOff x="3860204" y="1119675"/>
            <a:chExt cx="217853" cy="3411425"/>
          </a:xfrm>
        </p:grpSpPr>
        <p:sp>
          <p:nvSpPr>
            <p:cNvPr id="196" name="下矢印 195"/>
            <p:cNvSpPr/>
            <p:nvPr/>
          </p:nvSpPr>
          <p:spPr>
            <a:xfrm rot="16200000" flipV="1">
              <a:off x="3826029" y="1155679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下矢印 196"/>
            <p:cNvSpPr/>
            <p:nvPr/>
          </p:nvSpPr>
          <p:spPr>
            <a:xfrm rot="16200000" flipV="1">
              <a:off x="3826029" y="1936527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下矢印 197"/>
            <p:cNvSpPr/>
            <p:nvPr/>
          </p:nvSpPr>
          <p:spPr>
            <a:xfrm rot="16200000" flipV="1">
              <a:off x="3826029" y="2717375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下矢印 198"/>
            <p:cNvSpPr/>
            <p:nvPr/>
          </p:nvSpPr>
          <p:spPr>
            <a:xfrm rot="16200000" flipV="1">
              <a:off x="3826029" y="3498223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下矢印 204"/>
            <p:cNvSpPr/>
            <p:nvPr/>
          </p:nvSpPr>
          <p:spPr>
            <a:xfrm rot="16200000" flipV="1">
              <a:off x="3824200" y="4279072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58" name="図形グループ 39957"/>
          <p:cNvGrpSpPr/>
          <p:nvPr/>
        </p:nvGrpSpPr>
        <p:grpSpPr>
          <a:xfrm>
            <a:off x="5084340" y="1119676"/>
            <a:ext cx="217853" cy="3411425"/>
            <a:chOff x="5084340" y="1119676"/>
            <a:chExt cx="217853" cy="3411425"/>
          </a:xfrm>
        </p:grpSpPr>
        <p:sp>
          <p:nvSpPr>
            <p:cNvPr id="200" name="下矢印 199"/>
            <p:cNvSpPr/>
            <p:nvPr/>
          </p:nvSpPr>
          <p:spPr>
            <a:xfrm rot="5400000" flipH="1" flipV="1">
              <a:off x="5050165" y="1155680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下矢印 200"/>
            <p:cNvSpPr/>
            <p:nvPr/>
          </p:nvSpPr>
          <p:spPr>
            <a:xfrm rot="5400000" flipH="1" flipV="1">
              <a:off x="5050165" y="1936528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下矢印 201"/>
            <p:cNvSpPr/>
            <p:nvPr/>
          </p:nvSpPr>
          <p:spPr>
            <a:xfrm rot="5400000" flipH="1" flipV="1">
              <a:off x="5050165" y="2717376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下矢印 202"/>
            <p:cNvSpPr/>
            <p:nvPr/>
          </p:nvSpPr>
          <p:spPr>
            <a:xfrm rot="5400000" flipH="1" flipV="1">
              <a:off x="5050165" y="3498224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下矢印 205"/>
            <p:cNvSpPr/>
            <p:nvPr/>
          </p:nvSpPr>
          <p:spPr>
            <a:xfrm rot="5400000" flipH="1" flipV="1">
              <a:off x="5048336" y="4279073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952" name="図形グループ 39951"/>
          <p:cNvGrpSpPr/>
          <p:nvPr/>
        </p:nvGrpSpPr>
        <p:grpSpPr>
          <a:xfrm>
            <a:off x="6101658" y="2878310"/>
            <a:ext cx="870859" cy="1217268"/>
            <a:chOff x="6101658" y="2878310"/>
            <a:chExt cx="870859" cy="1217268"/>
          </a:xfrm>
        </p:grpSpPr>
        <p:sp>
          <p:nvSpPr>
            <p:cNvPr id="221" name="フリーフォーム 220"/>
            <p:cNvSpPr/>
            <p:nvPr/>
          </p:nvSpPr>
          <p:spPr>
            <a:xfrm>
              <a:off x="6132157" y="3773506"/>
              <a:ext cx="523877" cy="316741"/>
            </a:xfrm>
            <a:custGeom>
              <a:avLst/>
              <a:gdLst>
                <a:gd name="connsiteX0" fmla="*/ 81223 w 538049"/>
                <a:gd name="connsiteY0" fmla="*/ 0 h 331857"/>
                <a:gd name="connsiteX1" fmla="*/ 13410 w 538049"/>
                <a:gd name="connsiteY1" fmla="*/ 295929 h 331857"/>
                <a:gd name="connsiteX2" fmla="*/ 315487 w 538049"/>
                <a:gd name="connsiteY2" fmla="*/ 326755 h 331857"/>
                <a:gd name="connsiteX3" fmla="*/ 531257 w 538049"/>
                <a:gd name="connsiteY3" fmla="*/ 295929 h 331857"/>
                <a:gd name="connsiteX4" fmla="*/ 488103 w 538049"/>
                <a:gd name="connsiteY4" fmla="*/ 123304 h 331857"/>
                <a:gd name="connsiteX0" fmla="*/ 81223 w 538049"/>
                <a:gd name="connsiteY0" fmla="*/ 0 h 331857"/>
                <a:gd name="connsiteX1" fmla="*/ 13410 w 538049"/>
                <a:gd name="connsiteY1" fmla="*/ 295929 h 331857"/>
                <a:gd name="connsiteX2" fmla="*/ 315487 w 538049"/>
                <a:gd name="connsiteY2" fmla="*/ 326755 h 331857"/>
                <a:gd name="connsiteX3" fmla="*/ 531257 w 538049"/>
                <a:gd name="connsiteY3" fmla="*/ 295929 h 331857"/>
                <a:gd name="connsiteX4" fmla="*/ 488103 w 538049"/>
                <a:gd name="connsiteY4" fmla="*/ 123304 h 331857"/>
                <a:gd name="connsiteX5" fmla="*/ 81223 w 538049"/>
                <a:gd name="connsiteY5" fmla="*/ 0 h 331857"/>
                <a:gd name="connsiteX0" fmla="*/ 81223 w 535437"/>
                <a:gd name="connsiteY0" fmla="*/ 0 h 331857"/>
                <a:gd name="connsiteX1" fmla="*/ 13410 w 535437"/>
                <a:gd name="connsiteY1" fmla="*/ 295929 h 331857"/>
                <a:gd name="connsiteX2" fmla="*/ 315487 w 535437"/>
                <a:gd name="connsiteY2" fmla="*/ 326755 h 331857"/>
                <a:gd name="connsiteX3" fmla="*/ 531257 w 535437"/>
                <a:gd name="connsiteY3" fmla="*/ 295929 h 331857"/>
                <a:gd name="connsiteX4" fmla="*/ 463443 w 535437"/>
                <a:gd name="connsiteY4" fmla="*/ 86313 h 331857"/>
                <a:gd name="connsiteX5" fmla="*/ 81223 w 535437"/>
                <a:gd name="connsiteY5" fmla="*/ 0 h 331857"/>
                <a:gd name="connsiteX0" fmla="*/ 81223 w 555071"/>
                <a:gd name="connsiteY0" fmla="*/ 0 h 331857"/>
                <a:gd name="connsiteX1" fmla="*/ 13410 w 555071"/>
                <a:gd name="connsiteY1" fmla="*/ 295929 h 331857"/>
                <a:gd name="connsiteX2" fmla="*/ 315487 w 555071"/>
                <a:gd name="connsiteY2" fmla="*/ 326755 h 331857"/>
                <a:gd name="connsiteX3" fmla="*/ 531257 w 555071"/>
                <a:gd name="connsiteY3" fmla="*/ 295929 h 331857"/>
                <a:gd name="connsiteX4" fmla="*/ 463443 w 555071"/>
                <a:gd name="connsiteY4" fmla="*/ 86313 h 331857"/>
                <a:gd name="connsiteX5" fmla="*/ 81223 w 555071"/>
                <a:gd name="connsiteY5" fmla="*/ 0 h 331857"/>
                <a:gd name="connsiteX0" fmla="*/ 55406 w 529254"/>
                <a:gd name="connsiteY0" fmla="*/ 0 h 330353"/>
                <a:gd name="connsiteX1" fmla="*/ 20156 w 529254"/>
                <a:gd name="connsiteY1" fmla="*/ 259746 h 330353"/>
                <a:gd name="connsiteX2" fmla="*/ 289670 w 529254"/>
                <a:gd name="connsiteY2" fmla="*/ 326755 h 330353"/>
                <a:gd name="connsiteX3" fmla="*/ 505440 w 529254"/>
                <a:gd name="connsiteY3" fmla="*/ 295929 h 330353"/>
                <a:gd name="connsiteX4" fmla="*/ 437626 w 529254"/>
                <a:gd name="connsiteY4" fmla="*/ 86313 h 330353"/>
                <a:gd name="connsiteX5" fmla="*/ 55406 w 529254"/>
                <a:gd name="connsiteY5" fmla="*/ 0 h 330353"/>
                <a:gd name="connsiteX0" fmla="*/ 38067 w 532094"/>
                <a:gd name="connsiteY0" fmla="*/ 0 h 341208"/>
                <a:gd name="connsiteX1" fmla="*/ 35381 w 532094"/>
                <a:gd name="connsiteY1" fmla="*/ 270601 h 341208"/>
                <a:gd name="connsiteX2" fmla="*/ 304895 w 532094"/>
                <a:gd name="connsiteY2" fmla="*/ 337610 h 341208"/>
                <a:gd name="connsiteX3" fmla="*/ 520665 w 532094"/>
                <a:gd name="connsiteY3" fmla="*/ 306784 h 341208"/>
                <a:gd name="connsiteX4" fmla="*/ 452851 w 532094"/>
                <a:gd name="connsiteY4" fmla="*/ 97168 h 341208"/>
                <a:gd name="connsiteX5" fmla="*/ 38067 w 532094"/>
                <a:gd name="connsiteY5" fmla="*/ 0 h 341208"/>
                <a:gd name="connsiteX0" fmla="*/ 38067 w 532094"/>
                <a:gd name="connsiteY0" fmla="*/ 0 h 341208"/>
                <a:gd name="connsiteX1" fmla="*/ 35381 w 532094"/>
                <a:gd name="connsiteY1" fmla="*/ 270601 h 341208"/>
                <a:gd name="connsiteX2" fmla="*/ 304895 w 532094"/>
                <a:gd name="connsiteY2" fmla="*/ 337610 h 341208"/>
                <a:gd name="connsiteX3" fmla="*/ 520665 w 532094"/>
                <a:gd name="connsiteY3" fmla="*/ 306784 h 341208"/>
                <a:gd name="connsiteX4" fmla="*/ 452851 w 532094"/>
                <a:gd name="connsiteY4" fmla="*/ 97168 h 341208"/>
                <a:gd name="connsiteX5" fmla="*/ 129507 w 532094"/>
                <a:gd name="connsiteY5" fmla="*/ 91440 h 341208"/>
                <a:gd name="connsiteX0" fmla="*/ 38067 w 528944"/>
                <a:gd name="connsiteY0" fmla="*/ 0 h 341208"/>
                <a:gd name="connsiteX1" fmla="*/ 35381 w 528944"/>
                <a:gd name="connsiteY1" fmla="*/ 270601 h 341208"/>
                <a:gd name="connsiteX2" fmla="*/ 304895 w 528944"/>
                <a:gd name="connsiteY2" fmla="*/ 337610 h 341208"/>
                <a:gd name="connsiteX3" fmla="*/ 520665 w 528944"/>
                <a:gd name="connsiteY3" fmla="*/ 306784 h 341208"/>
                <a:gd name="connsiteX4" fmla="*/ 452851 w 528944"/>
                <a:gd name="connsiteY4" fmla="*/ 97168 h 341208"/>
                <a:gd name="connsiteX5" fmla="*/ 162071 w 528944"/>
                <a:gd name="connsiteY5" fmla="*/ 40784 h 341208"/>
                <a:gd name="connsiteX0" fmla="*/ 38067 w 528944"/>
                <a:gd name="connsiteY0" fmla="*/ 0 h 341208"/>
                <a:gd name="connsiteX1" fmla="*/ 35381 w 528944"/>
                <a:gd name="connsiteY1" fmla="*/ 270601 h 341208"/>
                <a:gd name="connsiteX2" fmla="*/ 304895 w 528944"/>
                <a:gd name="connsiteY2" fmla="*/ 337610 h 341208"/>
                <a:gd name="connsiteX3" fmla="*/ 520665 w 528944"/>
                <a:gd name="connsiteY3" fmla="*/ 306784 h 341208"/>
                <a:gd name="connsiteX4" fmla="*/ 452851 w 528944"/>
                <a:gd name="connsiteY4" fmla="*/ 97168 h 341208"/>
                <a:gd name="connsiteX5" fmla="*/ 162071 w 528944"/>
                <a:gd name="connsiteY5" fmla="*/ 40784 h 341208"/>
                <a:gd name="connsiteX0" fmla="*/ 38067 w 529451"/>
                <a:gd name="connsiteY0" fmla="*/ 0 h 341208"/>
                <a:gd name="connsiteX1" fmla="*/ 35381 w 529451"/>
                <a:gd name="connsiteY1" fmla="*/ 270601 h 341208"/>
                <a:gd name="connsiteX2" fmla="*/ 304895 w 529451"/>
                <a:gd name="connsiteY2" fmla="*/ 337610 h 341208"/>
                <a:gd name="connsiteX3" fmla="*/ 520665 w 529451"/>
                <a:gd name="connsiteY3" fmla="*/ 306784 h 341208"/>
                <a:gd name="connsiteX4" fmla="*/ 456469 w 529451"/>
                <a:gd name="connsiteY4" fmla="*/ 75458 h 341208"/>
                <a:gd name="connsiteX5" fmla="*/ 162071 w 529451"/>
                <a:gd name="connsiteY5" fmla="*/ 40784 h 341208"/>
                <a:gd name="connsiteX0" fmla="*/ 38737 w 530121"/>
                <a:gd name="connsiteY0" fmla="*/ 0 h 329096"/>
                <a:gd name="connsiteX1" fmla="*/ 36051 w 530121"/>
                <a:gd name="connsiteY1" fmla="*/ 270601 h 329096"/>
                <a:gd name="connsiteX2" fmla="*/ 316420 w 530121"/>
                <a:gd name="connsiteY2" fmla="*/ 315900 h 329096"/>
                <a:gd name="connsiteX3" fmla="*/ 521335 w 530121"/>
                <a:gd name="connsiteY3" fmla="*/ 306784 h 329096"/>
                <a:gd name="connsiteX4" fmla="*/ 457139 w 530121"/>
                <a:gd name="connsiteY4" fmla="*/ 75458 h 329096"/>
                <a:gd name="connsiteX5" fmla="*/ 162741 w 530121"/>
                <a:gd name="connsiteY5" fmla="*/ 40784 h 329096"/>
                <a:gd name="connsiteX0" fmla="*/ 38737 w 523877"/>
                <a:gd name="connsiteY0" fmla="*/ 0 h 316741"/>
                <a:gd name="connsiteX1" fmla="*/ 36051 w 523877"/>
                <a:gd name="connsiteY1" fmla="*/ 270601 h 316741"/>
                <a:gd name="connsiteX2" fmla="*/ 316420 w 523877"/>
                <a:gd name="connsiteY2" fmla="*/ 315900 h 316741"/>
                <a:gd name="connsiteX3" fmla="*/ 514098 w 523877"/>
                <a:gd name="connsiteY3" fmla="*/ 263365 h 316741"/>
                <a:gd name="connsiteX4" fmla="*/ 457139 w 523877"/>
                <a:gd name="connsiteY4" fmla="*/ 75458 h 316741"/>
                <a:gd name="connsiteX5" fmla="*/ 162741 w 523877"/>
                <a:gd name="connsiteY5" fmla="*/ 40784 h 31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77" h="316741">
                  <a:moveTo>
                    <a:pt x="38737" y="0"/>
                  </a:moveTo>
                  <a:cubicBezTo>
                    <a:pt x="-14692" y="120735"/>
                    <a:pt x="-10230" y="217951"/>
                    <a:pt x="36051" y="270601"/>
                  </a:cubicBezTo>
                  <a:cubicBezTo>
                    <a:pt x="82332" y="323251"/>
                    <a:pt x="236746" y="317106"/>
                    <a:pt x="316420" y="315900"/>
                  </a:cubicBezTo>
                  <a:cubicBezTo>
                    <a:pt x="396095" y="314694"/>
                    <a:pt x="489439" y="303439"/>
                    <a:pt x="514098" y="263365"/>
                  </a:cubicBezTo>
                  <a:cubicBezTo>
                    <a:pt x="538757" y="223291"/>
                    <a:pt x="515698" y="112555"/>
                    <a:pt x="457139" y="75458"/>
                  </a:cubicBezTo>
                  <a:cubicBezTo>
                    <a:pt x="398580" y="38361"/>
                    <a:pt x="166144" y="151793"/>
                    <a:pt x="162741" y="40784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/>
            <p:cNvSpPr/>
            <p:nvPr/>
          </p:nvSpPr>
          <p:spPr>
            <a:xfrm>
              <a:off x="6101658" y="2878310"/>
              <a:ext cx="856469" cy="625341"/>
            </a:xfrm>
            <a:custGeom>
              <a:avLst/>
              <a:gdLst>
                <a:gd name="connsiteX0" fmla="*/ 18748 w 958002"/>
                <a:gd name="connsiteY0" fmla="*/ 654634 h 771772"/>
                <a:gd name="connsiteX1" fmla="*/ 61901 w 958002"/>
                <a:gd name="connsiteY1" fmla="*/ 297053 h 771772"/>
                <a:gd name="connsiteX2" fmla="*/ 530429 w 958002"/>
                <a:gd name="connsiteY2" fmla="*/ 44280 h 771772"/>
                <a:gd name="connsiteX3" fmla="*/ 844836 w 958002"/>
                <a:gd name="connsiteY3" fmla="*/ 31950 h 771772"/>
                <a:gd name="connsiteX4" fmla="*/ 937309 w 958002"/>
                <a:gd name="connsiteY4" fmla="*/ 371035 h 771772"/>
                <a:gd name="connsiteX5" fmla="*/ 481111 w 958002"/>
                <a:gd name="connsiteY5" fmla="*/ 771772 h 771772"/>
                <a:gd name="connsiteX0" fmla="*/ 18748 w 958002"/>
                <a:gd name="connsiteY0" fmla="*/ 654634 h 771772"/>
                <a:gd name="connsiteX1" fmla="*/ 61901 w 958002"/>
                <a:gd name="connsiteY1" fmla="*/ 297053 h 771772"/>
                <a:gd name="connsiteX2" fmla="*/ 530429 w 958002"/>
                <a:gd name="connsiteY2" fmla="*/ 44280 h 771772"/>
                <a:gd name="connsiteX3" fmla="*/ 844836 w 958002"/>
                <a:gd name="connsiteY3" fmla="*/ 31950 h 771772"/>
                <a:gd name="connsiteX4" fmla="*/ 937309 w 958002"/>
                <a:gd name="connsiteY4" fmla="*/ 371035 h 771772"/>
                <a:gd name="connsiteX5" fmla="*/ 481111 w 958002"/>
                <a:gd name="connsiteY5" fmla="*/ 771772 h 771772"/>
                <a:gd name="connsiteX6" fmla="*/ 18748 w 958002"/>
                <a:gd name="connsiteY6" fmla="*/ 654634 h 771772"/>
                <a:gd name="connsiteX0" fmla="*/ 36251 w 938516"/>
                <a:gd name="connsiteY0" fmla="*/ 728616 h 771772"/>
                <a:gd name="connsiteX1" fmla="*/ 42415 w 938516"/>
                <a:gd name="connsiteY1" fmla="*/ 297053 h 771772"/>
                <a:gd name="connsiteX2" fmla="*/ 510943 w 938516"/>
                <a:gd name="connsiteY2" fmla="*/ 44280 h 771772"/>
                <a:gd name="connsiteX3" fmla="*/ 825350 w 938516"/>
                <a:gd name="connsiteY3" fmla="*/ 31950 h 771772"/>
                <a:gd name="connsiteX4" fmla="*/ 917823 w 938516"/>
                <a:gd name="connsiteY4" fmla="*/ 371035 h 771772"/>
                <a:gd name="connsiteX5" fmla="*/ 461625 w 938516"/>
                <a:gd name="connsiteY5" fmla="*/ 771772 h 771772"/>
                <a:gd name="connsiteX6" fmla="*/ 36251 w 938516"/>
                <a:gd name="connsiteY6" fmla="*/ 728616 h 771772"/>
                <a:gd name="connsiteX0" fmla="*/ 48998 w 951263"/>
                <a:gd name="connsiteY0" fmla="*/ 735723 h 778879"/>
                <a:gd name="connsiteX1" fmla="*/ 36668 w 951263"/>
                <a:gd name="connsiteY1" fmla="*/ 433629 h 778879"/>
                <a:gd name="connsiteX2" fmla="*/ 523690 w 951263"/>
                <a:gd name="connsiteY2" fmla="*/ 51387 h 778879"/>
                <a:gd name="connsiteX3" fmla="*/ 838097 w 951263"/>
                <a:gd name="connsiteY3" fmla="*/ 39057 h 778879"/>
                <a:gd name="connsiteX4" fmla="*/ 930570 w 951263"/>
                <a:gd name="connsiteY4" fmla="*/ 378142 h 778879"/>
                <a:gd name="connsiteX5" fmla="*/ 474372 w 951263"/>
                <a:gd name="connsiteY5" fmla="*/ 778879 h 778879"/>
                <a:gd name="connsiteX6" fmla="*/ 48998 w 951263"/>
                <a:gd name="connsiteY6" fmla="*/ 735723 h 778879"/>
                <a:gd name="connsiteX0" fmla="*/ 89605 w 991870"/>
                <a:gd name="connsiteY0" fmla="*/ 735723 h 778879"/>
                <a:gd name="connsiteX1" fmla="*/ 77275 w 991870"/>
                <a:gd name="connsiteY1" fmla="*/ 433629 h 778879"/>
                <a:gd name="connsiteX2" fmla="*/ 564297 w 991870"/>
                <a:gd name="connsiteY2" fmla="*/ 51387 h 778879"/>
                <a:gd name="connsiteX3" fmla="*/ 878704 w 991870"/>
                <a:gd name="connsiteY3" fmla="*/ 39057 h 778879"/>
                <a:gd name="connsiteX4" fmla="*/ 971177 w 991870"/>
                <a:gd name="connsiteY4" fmla="*/ 378142 h 778879"/>
                <a:gd name="connsiteX5" fmla="*/ 514979 w 991870"/>
                <a:gd name="connsiteY5" fmla="*/ 778879 h 778879"/>
                <a:gd name="connsiteX6" fmla="*/ 89605 w 991870"/>
                <a:gd name="connsiteY6" fmla="*/ 735723 h 778879"/>
                <a:gd name="connsiteX0" fmla="*/ 163877 w 936680"/>
                <a:gd name="connsiteY0" fmla="*/ 791210 h 791210"/>
                <a:gd name="connsiteX1" fmla="*/ 22085 w 936680"/>
                <a:gd name="connsiteY1" fmla="*/ 433629 h 791210"/>
                <a:gd name="connsiteX2" fmla="*/ 509107 w 936680"/>
                <a:gd name="connsiteY2" fmla="*/ 51387 h 791210"/>
                <a:gd name="connsiteX3" fmla="*/ 823514 w 936680"/>
                <a:gd name="connsiteY3" fmla="*/ 39057 h 791210"/>
                <a:gd name="connsiteX4" fmla="*/ 915987 w 936680"/>
                <a:gd name="connsiteY4" fmla="*/ 378142 h 791210"/>
                <a:gd name="connsiteX5" fmla="*/ 459789 w 936680"/>
                <a:gd name="connsiteY5" fmla="*/ 778879 h 791210"/>
                <a:gd name="connsiteX6" fmla="*/ 163877 w 936680"/>
                <a:gd name="connsiteY6" fmla="*/ 791210 h 791210"/>
                <a:gd name="connsiteX0" fmla="*/ 139289 w 912092"/>
                <a:gd name="connsiteY0" fmla="*/ 790849 h 814792"/>
                <a:gd name="connsiteX1" fmla="*/ 15992 w 912092"/>
                <a:gd name="connsiteY1" fmla="*/ 427103 h 814792"/>
                <a:gd name="connsiteX2" fmla="*/ 484519 w 912092"/>
                <a:gd name="connsiteY2" fmla="*/ 51026 h 814792"/>
                <a:gd name="connsiteX3" fmla="*/ 798926 w 912092"/>
                <a:gd name="connsiteY3" fmla="*/ 38696 h 814792"/>
                <a:gd name="connsiteX4" fmla="*/ 891399 w 912092"/>
                <a:gd name="connsiteY4" fmla="*/ 377781 h 814792"/>
                <a:gd name="connsiteX5" fmla="*/ 435201 w 912092"/>
                <a:gd name="connsiteY5" fmla="*/ 778518 h 814792"/>
                <a:gd name="connsiteX6" fmla="*/ 139289 w 912092"/>
                <a:gd name="connsiteY6" fmla="*/ 790849 h 814792"/>
                <a:gd name="connsiteX0" fmla="*/ 60729 w 833532"/>
                <a:gd name="connsiteY0" fmla="*/ 789423 h 815181"/>
                <a:gd name="connsiteX1" fmla="*/ 29905 w 833532"/>
                <a:gd name="connsiteY1" fmla="*/ 401017 h 815181"/>
                <a:gd name="connsiteX2" fmla="*/ 405959 w 833532"/>
                <a:gd name="connsiteY2" fmla="*/ 49600 h 815181"/>
                <a:gd name="connsiteX3" fmla="*/ 720366 w 833532"/>
                <a:gd name="connsiteY3" fmla="*/ 37270 h 815181"/>
                <a:gd name="connsiteX4" fmla="*/ 812839 w 833532"/>
                <a:gd name="connsiteY4" fmla="*/ 376355 h 815181"/>
                <a:gd name="connsiteX5" fmla="*/ 356641 w 833532"/>
                <a:gd name="connsiteY5" fmla="*/ 777092 h 815181"/>
                <a:gd name="connsiteX6" fmla="*/ 60729 w 833532"/>
                <a:gd name="connsiteY6" fmla="*/ 789423 h 815181"/>
                <a:gd name="connsiteX0" fmla="*/ 116595 w 815420"/>
                <a:gd name="connsiteY0" fmla="*/ 746267 h 786738"/>
                <a:gd name="connsiteX1" fmla="*/ 11793 w 815420"/>
                <a:gd name="connsiteY1" fmla="*/ 401017 h 786738"/>
                <a:gd name="connsiteX2" fmla="*/ 387847 w 815420"/>
                <a:gd name="connsiteY2" fmla="*/ 49600 h 786738"/>
                <a:gd name="connsiteX3" fmla="*/ 702254 w 815420"/>
                <a:gd name="connsiteY3" fmla="*/ 37270 h 786738"/>
                <a:gd name="connsiteX4" fmla="*/ 794727 w 815420"/>
                <a:gd name="connsiteY4" fmla="*/ 376355 h 786738"/>
                <a:gd name="connsiteX5" fmla="*/ 338529 w 815420"/>
                <a:gd name="connsiteY5" fmla="*/ 777092 h 786738"/>
                <a:gd name="connsiteX6" fmla="*/ 116595 w 815420"/>
                <a:gd name="connsiteY6" fmla="*/ 746267 h 786738"/>
                <a:gd name="connsiteX0" fmla="*/ 27367 w 726192"/>
                <a:gd name="connsiteY0" fmla="*/ 745221 h 786835"/>
                <a:gd name="connsiteX1" fmla="*/ 33533 w 726192"/>
                <a:gd name="connsiteY1" fmla="*/ 381475 h 786835"/>
                <a:gd name="connsiteX2" fmla="*/ 298619 w 726192"/>
                <a:gd name="connsiteY2" fmla="*/ 48554 h 786835"/>
                <a:gd name="connsiteX3" fmla="*/ 613026 w 726192"/>
                <a:gd name="connsiteY3" fmla="*/ 36224 h 786835"/>
                <a:gd name="connsiteX4" fmla="*/ 705499 w 726192"/>
                <a:gd name="connsiteY4" fmla="*/ 375309 h 786835"/>
                <a:gd name="connsiteX5" fmla="*/ 249301 w 726192"/>
                <a:gd name="connsiteY5" fmla="*/ 776046 h 786835"/>
                <a:gd name="connsiteX6" fmla="*/ 27367 w 726192"/>
                <a:gd name="connsiteY6" fmla="*/ 745221 h 786835"/>
                <a:gd name="connsiteX0" fmla="*/ 6147 w 865258"/>
                <a:gd name="connsiteY0" fmla="*/ 745221 h 786835"/>
                <a:gd name="connsiteX1" fmla="*/ 172599 w 865258"/>
                <a:gd name="connsiteY1" fmla="*/ 381475 h 786835"/>
                <a:gd name="connsiteX2" fmla="*/ 437685 w 865258"/>
                <a:gd name="connsiteY2" fmla="*/ 48554 h 786835"/>
                <a:gd name="connsiteX3" fmla="*/ 752092 w 865258"/>
                <a:gd name="connsiteY3" fmla="*/ 36224 h 786835"/>
                <a:gd name="connsiteX4" fmla="*/ 844565 w 865258"/>
                <a:gd name="connsiteY4" fmla="*/ 375309 h 786835"/>
                <a:gd name="connsiteX5" fmla="*/ 388367 w 865258"/>
                <a:gd name="connsiteY5" fmla="*/ 776046 h 786835"/>
                <a:gd name="connsiteX6" fmla="*/ 6147 w 865258"/>
                <a:gd name="connsiteY6" fmla="*/ 745221 h 786835"/>
                <a:gd name="connsiteX0" fmla="*/ 58433 w 917544"/>
                <a:gd name="connsiteY0" fmla="*/ 746266 h 786737"/>
                <a:gd name="connsiteX1" fmla="*/ 46105 w 917544"/>
                <a:gd name="connsiteY1" fmla="*/ 401015 h 786737"/>
                <a:gd name="connsiteX2" fmla="*/ 489971 w 917544"/>
                <a:gd name="connsiteY2" fmla="*/ 49599 h 786737"/>
                <a:gd name="connsiteX3" fmla="*/ 804378 w 917544"/>
                <a:gd name="connsiteY3" fmla="*/ 37269 h 786737"/>
                <a:gd name="connsiteX4" fmla="*/ 896851 w 917544"/>
                <a:gd name="connsiteY4" fmla="*/ 376354 h 786737"/>
                <a:gd name="connsiteX5" fmla="*/ 440653 w 917544"/>
                <a:gd name="connsiteY5" fmla="*/ 777091 h 786737"/>
                <a:gd name="connsiteX6" fmla="*/ 58433 w 917544"/>
                <a:gd name="connsiteY6" fmla="*/ 746266 h 786737"/>
                <a:gd name="connsiteX0" fmla="*/ 58433 w 962118"/>
                <a:gd name="connsiteY0" fmla="*/ 749187 h 789658"/>
                <a:gd name="connsiteX1" fmla="*/ 46105 w 962118"/>
                <a:gd name="connsiteY1" fmla="*/ 403936 h 789658"/>
                <a:gd name="connsiteX2" fmla="*/ 489971 w 962118"/>
                <a:gd name="connsiteY2" fmla="*/ 52520 h 789658"/>
                <a:gd name="connsiteX3" fmla="*/ 804378 w 962118"/>
                <a:gd name="connsiteY3" fmla="*/ 40190 h 789658"/>
                <a:gd name="connsiteX4" fmla="*/ 946170 w 962118"/>
                <a:gd name="connsiteY4" fmla="*/ 422431 h 789658"/>
                <a:gd name="connsiteX5" fmla="*/ 440653 w 962118"/>
                <a:gd name="connsiteY5" fmla="*/ 780012 h 789658"/>
                <a:gd name="connsiteX6" fmla="*/ 58433 w 962118"/>
                <a:gd name="connsiteY6" fmla="*/ 749187 h 789658"/>
                <a:gd name="connsiteX0" fmla="*/ 440653 w 962118"/>
                <a:gd name="connsiteY0" fmla="*/ 780012 h 871452"/>
                <a:gd name="connsiteX1" fmla="*/ 58433 w 962118"/>
                <a:gd name="connsiteY1" fmla="*/ 749187 h 871452"/>
                <a:gd name="connsiteX2" fmla="*/ 46105 w 962118"/>
                <a:gd name="connsiteY2" fmla="*/ 403936 h 871452"/>
                <a:gd name="connsiteX3" fmla="*/ 489971 w 962118"/>
                <a:gd name="connsiteY3" fmla="*/ 52520 h 871452"/>
                <a:gd name="connsiteX4" fmla="*/ 804378 w 962118"/>
                <a:gd name="connsiteY4" fmla="*/ 40190 h 871452"/>
                <a:gd name="connsiteX5" fmla="*/ 946170 w 962118"/>
                <a:gd name="connsiteY5" fmla="*/ 422431 h 871452"/>
                <a:gd name="connsiteX6" fmla="*/ 532093 w 962118"/>
                <a:gd name="connsiteY6" fmla="*/ 871452 h 871452"/>
                <a:gd name="connsiteX0" fmla="*/ 58433 w 962118"/>
                <a:gd name="connsiteY0" fmla="*/ 749187 h 871452"/>
                <a:gd name="connsiteX1" fmla="*/ 46105 w 962118"/>
                <a:gd name="connsiteY1" fmla="*/ 403936 h 871452"/>
                <a:gd name="connsiteX2" fmla="*/ 489971 w 962118"/>
                <a:gd name="connsiteY2" fmla="*/ 52520 h 871452"/>
                <a:gd name="connsiteX3" fmla="*/ 804378 w 962118"/>
                <a:gd name="connsiteY3" fmla="*/ 40190 h 871452"/>
                <a:gd name="connsiteX4" fmla="*/ 946170 w 962118"/>
                <a:gd name="connsiteY4" fmla="*/ 422431 h 871452"/>
                <a:gd name="connsiteX5" fmla="*/ 532093 w 962118"/>
                <a:gd name="connsiteY5" fmla="*/ 871452 h 871452"/>
                <a:gd name="connsiteX0" fmla="*/ 58433 w 962118"/>
                <a:gd name="connsiteY0" fmla="*/ 749187 h 749187"/>
                <a:gd name="connsiteX1" fmla="*/ 46105 w 962118"/>
                <a:gd name="connsiteY1" fmla="*/ 403936 h 749187"/>
                <a:gd name="connsiteX2" fmla="*/ 489971 w 962118"/>
                <a:gd name="connsiteY2" fmla="*/ 52520 h 749187"/>
                <a:gd name="connsiteX3" fmla="*/ 804378 w 962118"/>
                <a:gd name="connsiteY3" fmla="*/ 40190 h 749187"/>
                <a:gd name="connsiteX4" fmla="*/ 946170 w 962118"/>
                <a:gd name="connsiteY4" fmla="*/ 422431 h 749187"/>
                <a:gd name="connsiteX5" fmla="*/ 672500 w 962118"/>
                <a:gd name="connsiteY5" fmla="*/ 641708 h 749187"/>
                <a:gd name="connsiteX0" fmla="*/ 58433 w 962118"/>
                <a:gd name="connsiteY0" fmla="*/ 749187 h 749187"/>
                <a:gd name="connsiteX1" fmla="*/ 46105 w 962118"/>
                <a:gd name="connsiteY1" fmla="*/ 403936 h 749187"/>
                <a:gd name="connsiteX2" fmla="*/ 489971 w 962118"/>
                <a:gd name="connsiteY2" fmla="*/ 52520 h 749187"/>
                <a:gd name="connsiteX3" fmla="*/ 804378 w 962118"/>
                <a:gd name="connsiteY3" fmla="*/ 40190 h 749187"/>
                <a:gd name="connsiteX4" fmla="*/ 946170 w 962118"/>
                <a:gd name="connsiteY4" fmla="*/ 422431 h 749187"/>
                <a:gd name="connsiteX5" fmla="*/ 672500 w 962118"/>
                <a:gd name="connsiteY5" fmla="*/ 641708 h 749187"/>
                <a:gd name="connsiteX0" fmla="*/ 58433 w 962118"/>
                <a:gd name="connsiteY0" fmla="*/ 749187 h 749187"/>
                <a:gd name="connsiteX1" fmla="*/ 46105 w 962118"/>
                <a:gd name="connsiteY1" fmla="*/ 403936 h 749187"/>
                <a:gd name="connsiteX2" fmla="*/ 489971 w 962118"/>
                <a:gd name="connsiteY2" fmla="*/ 52520 h 749187"/>
                <a:gd name="connsiteX3" fmla="*/ 804378 w 962118"/>
                <a:gd name="connsiteY3" fmla="*/ 40190 h 749187"/>
                <a:gd name="connsiteX4" fmla="*/ 946170 w 962118"/>
                <a:gd name="connsiteY4" fmla="*/ 422431 h 749187"/>
                <a:gd name="connsiteX5" fmla="*/ 232133 w 962118"/>
                <a:gd name="connsiteY5" fmla="*/ 552364 h 749187"/>
                <a:gd name="connsiteX0" fmla="*/ 58433 w 949451"/>
                <a:gd name="connsiteY0" fmla="*/ 749187 h 749187"/>
                <a:gd name="connsiteX1" fmla="*/ 46105 w 949451"/>
                <a:gd name="connsiteY1" fmla="*/ 403936 h 749187"/>
                <a:gd name="connsiteX2" fmla="*/ 489971 w 949451"/>
                <a:gd name="connsiteY2" fmla="*/ 52520 h 749187"/>
                <a:gd name="connsiteX3" fmla="*/ 804378 w 949451"/>
                <a:gd name="connsiteY3" fmla="*/ 40190 h 749187"/>
                <a:gd name="connsiteX4" fmla="*/ 946170 w 949451"/>
                <a:gd name="connsiteY4" fmla="*/ 422431 h 749187"/>
                <a:gd name="connsiteX5" fmla="*/ 714458 w 949451"/>
                <a:gd name="connsiteY5" fmla="*/ 570434 h 749187"/>
                <a:gd name="connsiteX6" fmla="*/ 232133 w 949451"/>
                <a:gd name="connsiteY6" fmla="*/ 552364 h 749187"/>
                <a:gd name="connsiteX0" fmla="*/ 58433 w 949451"/>
                <a:gd name="connsiteY0" fmla="*/ 749187 h 749187"/>
                <a:gd name="connsiteX1" fmla="*/ 46105 w 949451"/>
                <a:gd name="connsiteY1" fmla="*/ 403936 h 749187"/>
                <a:gd name="connsiteX2" fmla="*/ 489971 w 949451"/>
                <a:gd name="connsiteY2" fmla="*/ 52520 h 749187"/>
                <a:gd name="connsiteX3" fmla="*/ 804378 w 949451"/>
                <a:gd name="connsiteY3" fmla="*/ 40190 h 749187"/>
                <a:gd name="connsiteX4" fmla="*/ 946170 w 949451"/>
                <a:gd name="connsiteY4" fmla="*/ 422431 h 749187"/>
                <a:gd name="connsiteX5" fmla="*/ 714458 w 949451"/>
                <a:gd name="connsiteY5" fmla="*/ 570434 h 749187"/>
                <a:gd name="connsiteX6" fmla="*/ 264043 w 949451"/>
                <a:gd name="connsiteY6" fmla="*/ 501310 h 749187"/>
                <a:gd name="connsiteX0" fmla="*/ 58433 w 949451"/>
                <a:gd name="connsiteY0" fmla="*/ 749187 h 749187"/>
                <a:gd name="connsiteX1" fmla="*/ 46105 w 949451"/>
                <a:gd name="connsiteY1" fmla="*/ 403936 h 749187"/>
                <a:gd name="connsiteX2" fmla="*/ 489971 w 949451"/>
                <a:gd name="connsiteY2" fmla="*/ 52520 h 749187"/>
                <a:gd name="connsiteX3" fmla="*/ 804378 w 949451"/>
                <a:gd name="connsiteY3" fmla="*/ 40190 h 749187"/>
                <a:gd name="connsiteX4" fmla="*/ 946170 w 949451"/>
                <a:gd name="connsiteY4" fmla="*/ 422431 h 749187"/>
                <a:gd name="connsiteX5" fmla="*/ 599580 w 949451"/>
                <a:gd name="connsiteY5" fmla="*/ 576816 h 749187"/>
                <a:gd name="connsiteX6" fmla="*/ 264043 w 949451"/>
                <a:gd name="connsiteY6" fmla="*/ 501310 h 749187"/>
                <a:gd name="connsiteX0" fmla="*/ 58433 w 856469"/>
                <a:gd name="connsiteY0" fmla="*/ 746594 h 746594"/>
                <a:gd name="connsiteX1" fmla="*/ 46105 w 856469"/>
                <a:gd name="connsiteY1" fmla="*/ 401343 h 746594"/>
                <a:gd name="connsiteX2" fmla="*/ 489971 w 856469"/>
                <a:gd name="connsiteY2" fmla="*/ 49927 h 746594"/>
                <a:gd name="connsiteX3" fmla="*/ 804378 w 856469"/>
                <a:gd name="connsiteY3" fmla="*/ 37597 h 746594"/>
                <a:gd name="connsiteX4" fmla="*/ 844056 w 856469"/>
                <a:gd name="connsiteY4" fmla="*/ 381548 h 746594"/>
                <a:gd name="connsiteX5" fmla="*/ 599580 w 856469"/>
                <a:gd name="connsiteY5" fmla="*/ 574223 h 746594"/>
                <a:gd name="connsiteX6" fmla="*/ 264043 w 856469"/>
                <a:gd name="connsiteY6" fmla="*/ 498717 h 746594"/>
                <a:gd name="connsiteX0" fmla="*/ 58433 w 856469"/>
                <a:gd name="connsiteY0" fmla="*/ 746594 h 746594"/>
                <a:gd name="connsiteX1" fmla="*/ 46105 w 856469"/>
                <a:gd name="connsiteY1" fmla="*/ 401343 h 746594"/>
                <a:gd name="connsiteX2" fmla="*/ 489971 w 856469"/>
                <a:gd name="connsiteY2" fmla="*/ 49927 h 746594"/>
                <a:gd name="connsiteX3" fmla="*/ 804378 w 856469"/>
                <a:gd name="connsiteY3" fmla="*/ 37597 h 746594"/>
                <a:gd name="connsiteX4" fmla="*/ 844056 w 856469"/>
                <a:gd name="connsiteY4" fmla="*/ 381548 h 746594"/>
                <a:gd name="connsiteX5" fmla="*/ 599580 w 856469"/>
                <a:gd name="connsiteY5" fmla="*/ 574223 h 746594"/>
                <a:gd name="connsiteX6" fmla="*/ 232132 w 856469"/>
                <a:gd name="connsiteY6" fmla="*/ 549771 h 746594"/>
                <a:gd name="connsiteX0" fmla="*/ 58433 w 856469"/>
                <a:gd name="connsiteY0" fmla="*/ 746594 h 746594"/>
                <a:gd name="connsiteX1" fmla="*/ 46105 w 856469"/>
                <a:gd name="connsiteY1" fmla="*/ 401343 h 746594"/>
                <a:gd name="connsiteX2" fmla="*/ 489971 w 856469"/>
                <a:gd name="connsiteY2" fmla="*/ 49927 h 746594"/>
                <a:gd name="connsiteX3" fmla="*/ 804378 w 856469"/>
                <a:gd name="connsiteY3" fmla="*/ 37597 h 746594"/>
                <a:gd name="connsiteX4" fmla="*/ 844056 w 856469"/>
                <a:gd name="connsiteY4" fmla="*/ 381548 h 746594"/>
                <a:gd name="connsiteX5" fmla="*/ 599580 w 856469"/>
                <a:gd name="connsiteY5" fmla="*/ 574223 h 746594"/>
                <a:gd name="connsiteX6" fmla="*/ 238514 w 856469"/>
                <a:gd name="connsiteY6" fmla="*/ 479571 h 746594"/>
                <a:gd name="connsiteX0" fmla="*/ 58433 w 856469"/>
                <a:gd name="connsiteY0" fmla="*/ 746594 h 746594"/>
                <a:gd name="connsiteX1" fmla="*/ 46105 w 856469"/>
                <a:gd name="connsiteY1" fmla="*/ 401343 h 746594"/>
                <a:gd name="connsiteX2" fmla="*/ 489971 w 856469"/>
                <a:gd name="connsiteY2" fmla="*/ 49927 h 746594"/>
                <a:gd name="connsiteX3" fmla="*/ 804378 w 856469"/>
                <a:gd name="connsiteY3" fmla="*/ 37597 h 746594"/>
                <a:gd name="connsiteX4" fmla="*/ 844056 w 856469"/>
                <a:gd name="connsiteY4" fmla="*/ 381548 h 746594"/>
                <a:gd name="connsiteX5" fmla="*/ 599580 w 856469"/>
                <a:gd name="connsiteY5" fmla="*/ 574223 h 746594"/>
                <a:gd name="connsiteX6" fmla="*/ 238514 w 856469"/>
                <a:gd name="connsiteY6" fmla="*/ 479571 h 746594"/>
                <a:gd name="connsiteX0" fmla="*/ 58433 w 856469"/>
                <a:gd name="connsiteY0" fmla="*/ 625341 h 625341"/>
                <a:gd name="connsiteX1" fmla="*/ 46105 w 856469"/>
                <a:gd name="connsiteY1" fmla="*/ 401343 h 625341"/>
                <a:gd name="connsiteX2" fmla="*/ 489971 w 856469"/>
                <a:gd name="connsiteY2" fmla="*/ 49927 h 625341"/>
                <a:gd name="connsiteX3" fmla="*/ 804378 w 856469"/>
                <a:gd name="connsiteY3" fmla="*/ 37597 h 625341"/>
                <a:gd name="connsiteX4" fmla="*/ 844056 w 856469"/>
                <a:gd name="connsiteY4" fmla="*/ 381548 h 625341"/>
                <a:gd name="connsiteX5" fmla="*/ 599580 w 856469"/>
                <a:gd name="connsiteY5" fmla="*/ 574223 h 625341"/>
                <a:gd name="connsiteX6" fmla="*/ 238514 w 856469"/>
                <a:gd name="connsiteY6" fmla="*/ 479571 h 625341"/>
                <a:gd name="connsiteX0" fmla="*/ 58433 w 856469"/>
                <a:gd name="connsiteY0" fmla="*/ 625341 h 625341"/>
                <a:gd name="connsiteX1" fmla="*/ 46105 w 856469"/>
                <a:gd name="connsiteY1" fmla="*/ 401343 h 625341"/>
                <a:gd name="connsiteX2" fmla="*/ 489971 w 856469"/>
                <a:gd name="connsiteY2" fmla="*/ 49927 h 625341"/>
                <a:gd name="connsiteX3" fmla="*/ 804378 w 856469"/>
                <a:gd name="connsiteY3" fmla="*/ 37597 h 625341"/>
                <a:gd name="connsiteX4" fmla="*/ 844056 w 856469"/>
                <a:gd name="connsiteY4" fmla="*/ 381548 h 625341"/>
                <a:gd name="connsiteX5" fmla="*/ 599580 w 856469"/>
                <a:gd name="connsiteY5" fmla="*/ 574223 h 625341"/>
                <a:gd name="connsiteX6" fmla="*/ 363442 w 856469"/>
                <a:gd name="connsiteY6" fmla="*/ 574223 h 625341"/>
                <a:gd name="connsiteX7" fmla="*/ 238514 w 856469"/>
                <a:gd name="connsiteY7" fmla="*/ 479571 h 625341"/>
                <a:gd name="connsiteX0" fmla="*/ 58433 w 856469"/>
                <a:gd name="connsiteY0" fmla="*/ 625341 h 625341"/>
                <a:gd name="connsiteX1" fmla="*/ 46105 w 856469"/>
                <a:gd name="connsiteY1" fmla="*/ 401343 h 625341"/>
                <a:gd name="connsiteX2" fmla="*/ 489971 w 856469"/>
                <a:gd name="connsiteY2" fmla="*/ 49927 h 625341"/>
                <a:gd name="connsiteX3" fmla="*/ 804378 w 856469"/>
                <a:gd name="connsiteY3" fmla="*/ 37597 h 625341"/>
                <a:gd name="connsiteX4" fmla="*/ 844056 w 856469"/>
                <a:gd name="connsiteY4" fmla="*/ 381548 h 625341"/>
                <a:gd name="connsiteX5" fmla="*/ 599580 w 856469"/>
                <a:gd name="connsiteY5" fmla="*/ 574223 h 625341"/>
                <a:gd name="connsiteX6" fmla="*/ 363442 w 856469"/>
                <a:gd name="connsiteY6" fmla="*/ 574223 h 625341"/>
                <a:gd name="connsiteX7" fmla="*/ 200221 w 856469"/>
                <a:gd name="connsiteY7" fmla="*/ 581680 h 625341"/>
                <a:gd name="connsiteX0" fmla="*/ 58433 w 856469"/>
                <a:gd name="connsiteY0" fmla="*/ 625341 h 625341"/>
                <a:gd name="connsiteX1" fmla="*/ 46105 w 856469"/>
                <a:gd name="connsiteY1" fmla="*/ 401343 h 625341"/>
                <a:gd name="connsiteX2" fmla="*/ 489971 w 856469"/>
                <a:gd name="connsiteY2" fmla="*/ 49927 h 625341"/>
                <a:gd name="connsiteX3" fmla="*/ 804378 w 856469"/>
                <a:gd name="connsiteY3" fmla="*/ 37597 h 625341"/>
                <a:gd name="connsiteX4" fmla="*/ 844056 w 856469"/>
                <a:gd name="connsiteY4" fmla="*/ 381548 h 625341"/>
                <a:gd name="connsiteX5" fmla="*/ 599580 w 856469"/>
                <a:gd name="connsiteY5" fmla="*/ 574223 h 625341"/>
                <a:gd name="connsiteX6" fmla="*/ 248563 w 856469"/>
                <a:gd name="connsiteY6" fmla="*/ 491260 h 625341"/>
                <a:gd name="connsiteX7" fmla="*/ 200221 w 856469"/>
                <a:gd name="connsiteY7" fmla="*/ 581680 h 625341"/>
                <a:gd name="connsiteX0" fmla="*/ 58433 w 856469"/>
                <a:gd name="connsiteY0" fmla="*/ 625341 h 625341"/>
                <a:gd name="connsiteX1" fmla="*/ 46105 w 856469"/>
                <a:gd name="connsiteY1" fmla="*/ 401343 h 625341"/>
                <a:gd name="connsiteX2" fmla="*/ 489971 w 856469"/>
                <a:gd name="connsiteY2" fmla="*/ 49927 h 625341"/>
                <a:gd name="connsiteX3" fmla="*/ 804378 w 856469"/>
                <a:gd name="connsiteY3" fmla="*/ 37597 h 625341"/>
                <a:gd name="connsiteX4" fmla="*/ 844056 w 856469"/>
                <a:gd name="connsiteY4" fmla="*/ 381548 h 625341"/>
                <a:gd name="connsiteX5" fmla="*/ 599580 w 856469"/>
                <a:gd name="connsiteY5" fmla="*/ 574223 h 625341"/>
                <a:gd name="connsiteX6" fmla="*/ 248563 w 856469"/>
                <a:gd name="connsiteY6" fmla="*/ 491260 h 625341"/>
                <a:gd name="connsiteX7" fmla="*/ 200221 w 856469"/>
                <a:gd name="connsiteY7" fmla="*/ 581680 h 6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469" h="625341">
                  <a:moveTo>
                    <a:pt x="58433" y="625341"/>
                  </a:moveTo>
                  <a:cubicBezTo>
                    <a:pt x="-7325" y="562662"/>
                    <a:pt x="-25818" y="497245"/>
                    <a:pt x="46105" y="401343"/>
                  </a:cubicBezTo>
                  <a:cubicBezTo>
                    <a:pt x="118028" y="305441"/>
                    <a:pt x="363592" y="110551"/>
                    <a:pt x="489971" y="49927"/>
                  </a:cubicBezTo>
                  <a:cubicBezTo>
                    <a:pt x="616350" y="-10697"/>
                    <a:pt x="745364" y="-17673"/>
                    <a:pt x="804378" y="37597"/>
                  </a:cubicBezTo>
                  <a:cubicBezTo>
                    <a:pt x="863392" y="92867"/>
                    <a:pt x="865425" y="307001"/>
                    <a:pt x="844056" y="381548"/>
                  </a:cubicBezTo>
                  <a:cubicBezTo>
                    <a:pt x="822687" y="456095"/>
                    <a:pt x="685001" y="550620"/>
                    <a:pt x="599580" y="574223"/>
                  </a:cubicBezTo>
                  <a:cubicBezTo>
                    <a:pt x="514159" y="597826"/>
                    <a:pt x="372562" y="577234"/>
                    <a:pt x="248563" y="491260"/>
                  </a:cubicBezTo>
                  <a:cubicBezTo>
                    <a:pt x="188385" y="475485"/>
                    <a:pt x="215724" y="588946"/>
                    <a:pt x="200221" y="58168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6405326" y="3181802"/>
              <a:ext cx="444199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より</a:t>
              </a:r>
              <a:endParaRPr kumimoji="1" lang="ja-JP" altLang="en-US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6405326" y="3818579"/>
              <a:ext cx="249434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ja-JP" altLang="en-US" dirty="0" smtClean="0"/>
                <a:t>し</a:t>
              </a:r>
              <a:endParaRPr lang="en-US" altLang="ja-JP" dirty="0" smtClean="0"/>
            </a:p>
          </p:txBody>
        </p:sp>
        <p:cxnSp>
          <p:nvCxnSpPr>
            <p:cNvPr id="117" name="直線コネクタ 116"/>
            <p:cNvCxnSpPr/>
            <p:nvPr/>
          </p:nvCxnSpPr>
          <p:spPr>
            <a:xfrm>
              <a:off x="6226557" y="3299463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V="1">
              <a:off x="6228722" y="3818580"/>
              <a:ext cx="0" cy="1598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rot="16200000">
              <a:off x="6305411" y="3896711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テキスト ボックス 138"/>
            <p:cNvSpPr txBox="1"/>
            <p:nvPr/>
          </p:nvSpPr>
          <p:spPr>
            <a:xfrm>
              <a:off x="6682507" y="2929920"/>
              <a:ext cx="290010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に</a:t>
              </a:r>
              <a:endParaRPr kumimoji="1" lang="ja-JP" altLang="en-US" dirty="0"/>
            </a:p>
          </p:txBody>
        </p:sp>
        <p:grpSp>
          <p:nvGrpSpPr>
            <p:cNvPr id="140" name="図形グループ 139"/>
            <p:cNvGrpSpPr/>
            <p:nvPr/>
          </p:nvGrpSpPr>
          <p:grpSpPr>
            <a:xfrm>
              <a:off x="6503738" y="3045417"/>
              <a:ext cx="178769" cy="163483"/>
              <a:chOff x="5828260" y="370847"/>
              <a:chExt cx="178769" cy="163483"/>
            </a:xfrm>
          </p:grpSpPr>
          <p:cxnSp>
            <p:nvCxnSpPr>
              <p:cNvPr id="178" name="直線コネクタ 177"/>
              <p:cNvCxnSpPr/>
              <p:nvPr/>
            </p:nvCxnSpPr>
            <p:spPr>
              <a:xfrm>
                <a:off x="5828260" y="373011"/>
                <a:ext cx="178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/>
              <p:cNvCxnSpPr/>
              <p:nvPr/>
            </p:nvCxnSpPr>
            <p:spPr>
              <a:xfrm>
                <a:off x="5828260" y="370847"/>
                <a:ext cx="0" cy="1634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7" name="直線コネクタ 206"/>
            <p:cNvCxnSpPr/>
            <p:nvPr/>
          </p:nvCxnSpPr>
          <p:spPr>
            <a:xfrm>
              <a:off x="6212633" y="3299463"/>
              <a:ext cx="0" cy="184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50" name="図形グループ 39949"/>
          <p:cNvGrpSpPr/>
          <p:nvPr/>
        </p:nvGrpSpPr>
        <p:grpSpPr>
          <a:xfrm>
            <a:off x="6051620" y="1523288"/>
            <a:ext cx="754958" cy="939437"/>
            <a:chOff x="6051620" y="1523288"/>
            <a:chExt cx="754958" cy="939437"/>
          </a:xfrm>
        </p:grpSpPr>
        <p:sp>
          <p:nvSpPr>
            <p:cNvPr id="111" name="テキスト ボックス 110"/>
            <p:cNvSpPr txBox="1"/>
            <p:nvPr/>
          </p:nvSpPr>
          <p:spPr>
            <a:xfrm>
              <a:off x="6230388" y="1523288"/>
              <a:ext cx="489284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かも</a:t>
              </a:r>
              <a:endParaRPr kumimoji="1" lang="ja-JP" altLang="en-US" dirty="0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6236600" y="1850460"/>
              <a:ext cx="483072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しれ</a:t>
              </a:r>
              <a:endParaRPr kumimoji="1" lang="ja-JP" altLang="en-US" dirty="0"/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6236600" y="2153961"/>
              <a:ext cx="499202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ない</a:t>
              </a:r>
              <a:endParaRPr kumimoji="1" lang="en-US" altLang="ja-JP" dirty="0" smtClean="0"/>
            </a:p>
          </p:txBody>
        </p:sp>
        <p:cxnSp>
          <p:nvCxnSpPr>
            <p:cNvPr id="120" name="直線コネクタ 119"/>
            <p:cNvCxnSpPr/>
            <p:nvPr/>
          </p:nvCxnSpPr>
          <p:spPr>
            <a:xfrm rot="16200000">
              <a:off x="6136249" y="2237260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rot="16200000">
              <a:off x="6133362" y="1606023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rot="16200000">
              <a:off x="6142031" y="1930930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円/楕円 127"/>
            <p:cNvSpPr/>
            <p:nvPr/>
          </p:nvSpPr>
          <p:spPr>
            <a:xfrm>
              <a:off x="6143105" y="1526690"/>
              <a:ext cx="663473" cy="93603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2" name="直線コネクタ 211"/>
            <p:cNvCxnSpPr/>
            <p:nvPr/>
          </p:nvCxnSpPr>
          <p:spPr>
            <a:xfrm flipV="1">
              <a:off x="6064107" y="1695169"/>
              <a:ext cx="0" cy="6243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テキスト ボックス 243"/>
          <p:cNvSpPr txBox="1"/>
          <p:nvPr/>
        </p:nvSpPr>
        <p:spPr>
          <a:xfrm>
            <a:off x="6153947" y="4532151"/>
            <a:ext cx="1034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i="1" dirty="0" smtClean="0"/>
              <a:t>topic marker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6679079" y="3875048"/>
            <a:ext cx="7962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i="1" dirty="0" smtClean="0"/>
              <a:t>light verb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6972517" y="3179091"/>
            <a:ext cx="2814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i="1" dirty="0" smtClean="0"/>
              <a:t>by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180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5" grpId="0"/>
      <p:bldP spid="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9334"/>
          </a:xfrm>
        </p:spPr>
        <p:txBody>
          <a:bodyPr>
            <a:normAutofit/>
          </a:bodyPr>
          <a:lstStyle/>
          <a:p>
            <a:r>
              <a:rPr lang="en-US" altLang="ja-JP" dirty="0"/>
              <a:t>Generative Story of the Model</a:t>
            </a:r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8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457200" y="4768073"/>
            <a:ext cx="8229600" cy="1953402"/>
          </a:xfrm>
        </p:spPr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Choose a number of components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Generate each of     </a:t>
            </a:r>
            <a:r>
              <a:rPr lang="en-US" altLang="ja-JP" i="1" u="sng" dirty="0" smtClean="0"/>
              <a:t>core</a:t>
            </a:r>
            <a:r>
              <a:rPr lang="en-US" altLang="ja-JP" dirty="0" smtClean="0"/>
              <a:t> treelet pairs bilingually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Derive treelets monolingually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Combine treelets so as to create sentences</a:t>
            </a:r>
            <a:endParaRPr kumimoji="1" lang="ja-JP" altLang="en-US" dirty="0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00514"/>
              </p:ext>
            </p:extLst>
          </p:nvPr>
        </p:nvGraphicFramePr>
        <p:xfrm>
          <a:off x="6405905" y="4801469"/>
          <a:ext cx="273174" cy="42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数式" r:id="rId4" imgW="114120" imgH="177480" progId="Equation.3">
                  <p:embed/>
                </p:oleObj>
              </mc:Choice>
              <mc:Fallback>
                <p:oleObj name="数式" r:id="rId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905" y="4801469"/>
                        <a:ext cx="273174" cy="42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583157"/>
              </p:ext>
            </p:extLst>
          </p:nvPr>
        </p:nvGraphicFramePr>
        <p:xfrm>
          <a:off x="4087830" y="5274563"/>
          <a:ext cx="273174" cy="42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数式" r:id="rId6" imgW="114120" imgH="177480" progId="Equation.3">
                  <p:embed/>
                </p:oleObj>
              </mc:Choice>
              <mc:Fallback>
                <p:oleObj name="数式" r:id="rId6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30" y="5274563"/>
                        <a:ext cx="273174" cy="42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図形グループ 2"/>
          <p:cNvGrpSpPr/>
          <p:nvPr/>
        </p:nvGrpSpPr>
        <p:grpSpPr>
          <a:xfrm>
            <a:off x="1891314" y="1210102"/>
            <a:ext cx="5513554" cy="3398085"/>
            <a:chOff x="2075513" y="1555301"/>
            <a:chExt cx="5513554" cy="3398085"/>
          </a:xfrm>
        </p:grpSpPr>
        <p:sp>
          <p:nvSpPr>
            <p:cNvPr id="94" name="円/楕円 93"/>
            <p:cNvSpPr/>
            <p:nvPr/>
          </p:nvSpPr>
          <p:spPr>
            <a:xfrm>
              <a:off x="2416635" y="3011997"/>
              <a:ext cx="571682" cy="280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>
              <a:off x="2512049" y="3875539"/>
              <a:ext cx="665449" cy="331167"/>
            </a:xfrm>
            <a:custGeom>
              <a:avLst/>
              <a:gdLst>
                <a:gd name="connsiteX0" fmla="*/ 10090 w 665449"/>
                <a:gd name="connsiteY0" fmla="*/ 331167 h 331167"/>
                <a:gd name="connsiteX1" fmla="*/ 10090 w 665449"/>
                <a:gd name="connsiteY1" fmla="*/ 138927 h 331167"/>
                <a:gd name="connsiteX2" fmla="*/ 114951 w 665449"/>
                <a:gd name="connsiteY2" fmla="*/ 74848 h 331167"/>
                <a:gd name="connsiteX3" fmla="*/ 546045 w 665449"/>
                <a:gd name="connsiteY3" fmla="*/ 4942 h 331167"/>
                <a:gd name="connsiteX4" fmla="*/ 656732 w 665449"/>
                <a:gd name="connsiteY4" fmla="*/ 220484 h 331167"/>
                <a:gd name="connsiteX5" fmla="*/ 365452 w 665449"/>
                <a:gd name="connsiteY5" fmla="*/ 272913 h 331167"/>
                <a:gd name="connsiteX6" fmla="*/ 196510 w 665449"/>
                <a:gd name="connsiteY6" fmla="*/ 249611 h 331167"/>
                <a:gd name="connsiteX7" fmla="*/ 132428 w 665449"/>
                <a:gd name="connsiteY7" fmla="*/ 319516 h 33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449" h="331167">
                  <a:moveTo>
                    <a:pt x="10090" y="331167"/>
                  </a:moveTo>
                  <a:cubicBezTo>
                    <a:pt x="1351" y="256407"/>
                    <a:pt x="-7387" y="181647"/>
                    <a:pt x="10090" y="138927"/>
                  </a:cubicBezTo>
                  <a:cubicBezTo>
                    <a:pt x="27567" y="96207"/>
                    <a:pt x="25625" y="97179"/>
                    <a:pt x="114951" y="74848"/>
                  </a:cubicBezTo>
                  <a:cubicBezTo>
                    <a:pt x="204277" y="52517"/>
                    <a:pt x="455748" y="-19331"/>
                    <a:pt x="546045" y="4942"/>
                  </a:cubicBezTo>
                  <a:cubicBezTo>
                    <a:pt x="636342" y="29215"/>
                    <a:pt x="686831" y="175822"/>
                    <a:pt x="656732" y="220484"/>
                  </a:cubicBezTo>
                  <a:cubicBezTo>
                    <a:pt x="626633" y="265146"/>
                    <a:pt x="442156" y="268058"/>
                    <a:pt x="365452" y="272913"/>
                  </a:cubicBezTo>
                  <a:cubicBezTo>
                    <a:pt x="288748" y="277767"/>
                    <a:pt x="235347" y="241844"/>
                    <a:pt x="196510" y="249611"/>
                  </a:cubicBezTo>
                  <a:cubicBezTo>
                    <a:pt x="157673" y="257378"/>
                    <a:pt x="132428" y="319516"/>
                    <a:pt x="132428" y="319516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/>
            <p:cNvSpPr/>
            <p:nvPr/>
          </p:nvSpPr>
          <p:spPr>
            <a:xfrm>
              <a:off x="6282026" y="1638826"/>
              <a:ext cx="377328" cy="533574"/>
            </a:xfrm>
            <a:custGeom>
              <a:avLst/>
              <a:gdLst>
                <a:gd name="connsiteX0" fmla="*/ 451594 w 520307"/>
                <a:gd name="connsiteY0" fmla="*/ 12318 h 641813"/>
                <a:gd name="connsiteX1" fmla="*/ 32385 w 520307"/>
                <a:gd name="connsiteY1" fmla="*/ 80135 h 641813"/>
                <a:gd name="connsiteX2" fmla="*/ 81704 w 520307"/>
                <a:gd name="connsiteY2" fmla="*/ 616506 h 641813"/>
                <a:gd name="connsiteX3" fmla="*/ 507078 w 520307"/>
                <a:gd name="connsiteY3" fmla="*/ 524028 h 641813"/>
                <a:gd name="connsiteX4" fmla="*/ 420770 w 520307"/>
                <a:gd name="connsiteY4" fmla="*/ 252760 h 641813"/>
                <a:gd name="connsiteX0" fmla="*/ 451594 w 520307"/>
                <a:gd name="connsiteY0" fmla="*/ 12318 h 641813"/>
                <a:gd name="connsiteX1" fmla="*/ 32385 w 520307"/>
                <a:gd name="connsiteY1" fmla="*/ 80135 h 641813"/>
                <a:gd name="connsiteX2" fmla="*/ 81704 w 520307"/>
                <a:gd name="connsiteY2" fmla="*/ 616506 h 641813"/>
                <a:gd name="connsiteX3" fmla="*/ 507078 w 520307"/>
                <a:gd name="connsiteY3" fmla="*/ 524028 h 641813"/>
                <a:gd name="connsiteX4" fmla="*/ 420770 w 520307"/>
                <a:gd name="connsiteY4" fmla="*/ 252760 h 641813"/>
                <a:gd name="connsiteX5" fmla="*/ 451594 w 520307"/>
                <a:gd name="connsiteY5" fmla="*/ 12318 h 641813"/>
                <a:gd name="connsiteX0" fmla="*/ 432936 w 497551"/>
                <a:gd name="connsiteY0" fmla="*/ 8333 h 557835"/>
                <a:gd name="connsiteX1" fmla="*/ 13727 w 497551"/>
                <a:gd name="connsiteY1" fmla="*/ 76150 h 557835"/>
                <a:gd name="connsiteX2" fmla="*/ 137024 w 497551"/>
                <a:gd name="connsiteY2" fmla="*/ 507713 h 557835"/>
                <a:gd name="connsiteX3" fmla="*/ 488420 w 497551"/>
                <a:gd name="connsiteY3" fmla="*/ 520043 h 557835"/>
                <a:gd name="connsiteX4" fmla="*/ 402112 w 497551"/>
                <a:gd name="connsiteY4" fmla="*/ 248775 h 557835"/>
                <a:gd name="connsiteX5" fmla="*/ 432936 w 497551"/>
                <a:gd name="connsiteY5" fmla="*/ 8333 h 557835"/>
                <a:gd name="connsiteX0" fmla="*/ 431814 w 431814"/>
                <a:gd name="connsiteY0" fmla="*/ 8333 h 548662"/>
                <a:gd name="connsiteX1" fmla="*/ 12605 w 431814"/>
                <a:gd name="connsiteY1" fmla="*/ 76150 h 548662"/>
                <a:gd name="connsiteX2" fmla="*/ 135902 w 431814"/>
                <a:gd name="connsiteY2" fmla="*/ 507713 h 548662"/>
                <a:gd name="connsiteX3" fmla="*/ 407155 w 431814"/>
                <a:gd name="connsiteY3" fmla="*/ 501547 h 548662"/>
                <a:gd name="connsiteX4" fmla="*/ 400990 w 431814"/>
                <a:gd name="connsiteY4" fmla="*/ 248775 h 548662"/>
                <a:gd name="connsiteX5" fmla="*/ 431814 w 431814"/>
                <a:gd name="connsiteY5" fmla="*/ 8333 h 548662"/>
                <a:gd name="connsiteX0" fmla="*/ 331377 w 331377"/>
                <a:gd name="connsiteY0" fmla="*/ 9821 h 550587"/>
                <a:gd name="connsiteX1" fmla="*/ 35465 w 331377"/>
                <a:gd name="connsiteY1" fmla="*/ 71473 h 550587"/>
                <a:gd name="connsiteX2" fmla="*/ 35465 w 331377"/>
                <a:gd name="connsiteY2" fmla="*/ 509201 h 550587"/>
                <a:gd name="connsiteX3" fmla="*/ 306718 w 331377"/>
                <a:gd name="connsiteY3" fmla="*/ 503035 h 550587"/>
                <a:gd name="connsiteX4" fmla="*/ 300553 w 331377"/>
                <a:gd name="connsiteY4" fmla="*/ 250263 h 550587"/>
                <a:gd name="connsiteX5" fmla="*/ 331377 w 331377"/>
                <a:gd name="connsiteY5" fmla="*/ 9821 h 550587"/>
                <a:gd name="connsiteX0" fmla="*/ 377328 w 377328"/>
                <a:gd name="connsiteY0" fmla="*/ 17469 h 533574"/>
                <a:gd name="connsiteX1" fmla="*/ 38262 w 377328"/>
                <a:gd name="connsiteY1" fmla="*/ 54460 h 533574"/>
                <a:gd name="connsiteX2" fmla="*/ 38262 w 377328"/>
                <a:gd name="connsiteY2" fmla="*/ 492188 h 533574"/>
                <a:gd name="connsiteX3" fmla="*/ 309515 w 377328"/>
                <a:gd name="connsiteY3" fmla="*/ 486022 h 533574"/>
                <a:gd name="connsiteX4" fmla="*/ 303350 w 377328"/>
                <a:gd name="connsiteY4" fmla="*/ 233250 h 533574"/>
                <a:gd name="connsiteX5" fmla="*/ 377328 w 377328"/>
                <a:gd name="connsiteY5" fmla="*/ 17469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328" h="533574">
                  <a:moveTo>
                    <a:pt x="377328" y="17469"/>
                  </a:moveTo>
                  <a:cubicBezTo>
                    <a:pt x="198547" y="1028"/>
                    <a:pt x="94773" y="-24660"/>
                    <a:pt x="38262" y="54460"/>
                  </a:cubicBezTo>
                  <a:cubicBezTo>
                    <a:pt x="-18249" y="133580"/>
                    <a:pt x="-6947" y="420261"/>
                    <a:pt x="38262" y="492188"/>
                  </a:cubicBezTo>
                  <a:cubicBezTo>
                    <a:pt x="83471" y="564115"/>
                    <a:pt x="265334" y="529178"/>
                    <a:pt x="309515" y="486022"/>
                  </a:cubicBezTo>
                  <a:cubicBezTo>
                    <a:pt x="353696" y="442866"/>
                    <a:pt x="303350" y="233250"/>
                    <a:pt x="303350" y="233250"/>
                  </a:cubicBezTo>
                  <a:lnTo>
                    <a:pt x="377328" y="1746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/>
            <p:cNvSpPr/>
            <p:nvPr/>
          </p:nvSpPr>
          <p:spPr>
            <a:xfrm>
              <a:off x="6041790" y="3320894"/>
              <a:ext cx="535437" cy="331857"/>
            </a:xfrm>
            <a:custGeom>
              <a:avLst/>
              <a:gdLst>
                <a:gd name="connsiteX0" fmla="*/ 81223 w 538049"/>
                <a:gd name="connsiteY0" fmla="*/ 0 h 331857"/>
                <a:gd name="connsiteX1" fmla="*/ 13410 w 538049"/>
                <a:gd name="connsiteY1" fmla="*/ 295929 h 331857"/>
                <a:gd name="connsiteX2" fmla="*/ 315487 w 538049"/>
                <a:gd name="connsiteY2" fmla="*/ 326755 h 331857"/>
                <a:gd name="connsiteX3" fmla="*/ 531257 w 538049"/>
                <a:gd name="connsiteY3" fmla="*/ 295929 h 331857"/>
                <a:gd name="connsiteX4" fmla="*/ 488103 w 538049"/>
                <a:gd name="connsiteY4" fmla="*/ 123304 h 331857"/>
                <a:gd name="connsiteX0" fmla="*/ 81223 w 538049"/>
                <a:gd name="connsiteY0" fmla="*/ 0 h 331857"/>
                <a:gd name="connsiteX1" fmla="*/ 13410 w 538049"/>
                <a:gd name="connsiteY1" fmla="*/ 295929 h 331857"/>
                <a:gd name="connsiteX2" fmla="*/ 315487 w 538049"/>
                <a:gd name="connsiteY2" fmla="*/ 326755 h 331857"/>
                <a:gd name="connsiteX3" fmla="*/ 531257 w 538049"/>
                <a:gd name="connsiteY3" fmla="*/ 295929 h 331857"/>
                <a:gd name="connsiteX4" fmla="*/ 488103 w 538049"/>
                <a:gd name="connsiteY4" fmla="*/ 123304 h 331857"/>
                <a:gd name="connsiteX5" fmla="*/ 81223 w 538049"/>
                <a:gd name="connsiteY5" fmla="*/ 0 h 331857"/>
                <a:gd name="connsiteX0" fmla="*/ 81223 w 535437"/>
                <a:gd name="connsiteY0" fmla="*/ 0 h 331857"/>
                <a:gd name="connsiteX1" fmla="*/ 13410 w 535437"/>
                <a:gd name="connsiteY1" fmla="*/ 295929 h 331857"/>
                <a:gd name="connsiteX2" fmla="*/ 315487 w 535437"/>
                <a:gd name="connsiteY2" fmla="*/ 326755 h 331857"/>
                <a:gd name="connsiteX3" fmla="*/ 531257 w 535437"/>
                <a:gd name="connsiteY3" fmla="*/ 295929 h 331857"/>
                <a:gd name="connsiteX4" fmla="*/ 463443 w 535437"/>
                <a:gd name="connsiteY4" fmla="*/ 86313 h 331857"/>
                <a:gd name="connsiteX5" fmla="*/ 81223 w 535437"/>
                <a:gd name="connsiteY5" fmla="*/ 0 h 33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437" h="331857">
                  <a:moveTo>
                    <a:pt x="81223" y="0"/>
                  </a:moveTo>
                  <a:cubicBezTo>
                    <a:pt x="27794" y="120735"/>
                    <a:pt x="-25634" y="241470"/>
                    <a:pt x="13410" y="295929"/>
                  </a:cubicBezTo>
                  <a:cubicBezTo>
                    <a:pt x="52454" y="350388"/>
                    <a:pt x="229179" y="326755"/>
                    <a:pt x="315487" y="326755"/>
                  </a:cubicBezTo>
                  <a:cubicBezTo>
                    <a:pt x="401795" y="326755"/>
                    <a:pt x="506598" y="336003"/>
                    <a:pt x="531257" y="295929"/>
                  </a:cubicBezTo>
                  <a:cubicBezTo>
                    <a:pt x="555916" y="255855"/>
                    <a:pt x="463443" y="86313"/>
                    <a:pt x="463443" y="86313"/>
                  </a:cubicBezTo>
                  <a:lnTo>
                    <a:pt x="81223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/>
            <p:cNvSpPr/>
            <p:nvPr/>
          </p:nvSpPr>
          <p:spPr>
            <a:xfrm>
              <a:off x="6052250" y="2429908"/>
              <a:ext cx="962118" cy="789658"/>
            </a:xfrm>
            <a:custGeom>
              <a:avLst/>
              <a:gdLst>
                <a:gd name="connsiteX0" fmla="*/ 18748 w 958002"/>
                <a:gd name="connsiteY0" fmla="*/ 654634 h 771772"/>
                <a:gd name="connsiteX1" fmla="*/ 61901 w 958002"/>
                <a:gd name="connsiteY1" fmla="*/ 297053 h 771772"/>
                <a:gd name="connsiteX2" fmla="*/ 530429 w 958002"/>
                <a:gd name="connsiteY2" fmla="*/ 44280 h 771772"/>
                <a:gd name="connsiteX3" fmla="*/ 844836 w 958002"/>
                <a:gd name="connsiteY3" fmla="*/ 31950 h 771772"/>
                <a:gd name="connsiteX4" fmla="*/ 937309 w 958002"/>
                <a:gd name="connsiteY4" fmla="*/ 371035 h 771772"/>
                <a:gd name="connsiteX5" fmla="*/ 481111 w 958002"/>
                <a:gd name="connsiteY5" fmla="*/ 771772 h 771772"/>
                <a:gd name="connsiteX0" fmla="*/ 18748 w 958002"/>
                <a:gd name="connsiteY0" fmla="*/ 654634 h 771772"/>
                <a:gd name="connsiteX1" fmla="*/ 61901 w 958002"/>
                <a:gd name="connsiteY1" fmla="*/ 297053 h 771772"/>
                <a:gd name="connsiteX2" fmla="*/ 530429 w 958002"/>
                <a:gd name="connsiteY2" fmla="*/ 44280 h 771772"/>
                <a:gd name="connsiteX3" fmla="*/ 844836 w 958002"/>
                <a:gd name="connsiteY3" fmla="*/ 31950 h 771772"/>
                <a:gd name="connsiteX4" fmla="*/ 937309 w 958002"/>
                <a:gd name="connsiteY4" fmla="*/ 371035 h 771772"/>
                <a:gd name="connsiteX5" fmla="*/ 481111 w 958002"/>
                <a:gd name="connsiteY5" fmla="*/ 771772 h 771772"/>
                <a:gd name="connsiteX6" fmla="*/ 18748 w 958002"/>
                <a:gd name="connsiteY6" fmla="*/ 654634 h 771772"/>
                <a:gd name="connsiteX0" fmla="*/ 36251 w 938516"/>
                <a:gd name="connsiteY0" fmla="*/ 728616 h 771772"/>
                <a:gd name="connsiteX1" fmla="*/ 42415 w 938516"/>
                <a:gd name="connsiteY1" fmla="*/ 297053 h 771772"/>
                <a:gd name="connsiteX2" fmla="*/ 510943 w 938516"/>
                <a:gd name="connsiteY2" fmla="*/ 44280 h 771772"/>
                <a:gd name="connsiteX3" fmla="*/ 825350 w 938516"/>
                <a:gd name="connsiteY3" fmla="*/ 31950 h 771772"/>
                <a:gd name="connsiteX4" fmla="*/ 917823 w 938516"/>
                <a:gd name="connsiteY4" fmla="*/ 371035 h 771772"/>
                <a:gd name="connsiteX5" fmla="*/ 461625 w 938516"/>
                <a:gd name="connsiteY5" fmla="*/ 771772 h 771772"/>
                <a:gd name="connsiteX6" fmla="*/ 36251 w 938516"/>
                <a:gd name="connsiteY6" fmla="*/ 728616 h 771772"/>
                <a:gd name="connsiteX0" fmla="*/ 48998 w 951263"/>
                <a:gd name="connsiteY0" fmla="*/ 735723 h 778879"/>
                <a:gd name="connsiteX1" fmla="*/ 36668 w 951263"/>
                <a:gd name="connsiteY1" fmla="*/ 433629 h 778879"/>
                <a:gd name="connsiteX2" fmla="*/ 523690 w 951263"/>
                <a:gd name="connsiteY2" fmla="*/ 51387 h 778879"/>
                <a:gd name="connsiteX3" fmla="*/ 838097 w 951263"/>
                <a:gd name="connsiteY3" fmla="*/ 39057 h 778879"/>
                <a:gd name="connsiteX4" fmla="*/ 930570 w 951263"/>
                <a:gd name="connsiteY4" fmla="*/ 378142 h 778879"/>
                <a:gd name="connsiteX5" fmla="*/ 474372 w 951263"/>
                <a:gd name="connsiteY5" fmla="*/ 778879 h 778879"/>
                <a:gd name="connsiteX6" fmla="*/ 48998 w 951263"/>
                <a:gd name="connsiteY6" fmla="*/ 735723 h 778879"/>
                <a:gd name="connsiteX0" fmla="*/ 89605 w 991870"/>
                <a:gd name="connsiteY0" fmla="*/ 735723 h 778879"/>
                <a:gd name="connsiteX1" fmla="*/ 77275 w 991870"/>
                <a:gd name="connsiteY1" fmla="*/ 433629 h 778879"/>
                <a:gd name="connsiteX2" fmla="*/ 564297 w 991870"/>
                <a:gd name="connsiteY2" fmla="*/ 51387 h 778879"/>
                <a:gd name="connsiteX3" fmla="*/ 878704 w 991870"/>
                <a:gd name="connsiteY3" fmla="*/ 39057 h 778879"/>
                <a:gd name="connsiteX4" fmla="*/ 971177 w 991870"/>
                <a:gd name="connsiteY4" fmla="*/ 378142 h 778879"/>
                <a:gd name="connsiteX5" fmla="*/ 514979 w 991870"/>
                <a:gd name="connsiteY5" fmla="*/ 778879 h 778879"/>
                <a:gd name="connsiteX6" fmla="*/ 89605 w 991870"/>
                <a:gd name="connsiteY6" fmla="*/ 735723 h 778879"/>
                <a:gd name="connsiteX0" fmla="*/ 163877 w 936680"/>
                <a:gd name="connsiteY0" fmla="*/ 791210 h 791210"/>
                <a:gd name="connsiteX1" fmla="*/ 22085 w 936680"/>
                <a:gd name="connsiteY1" fmla="*/ 433629 h 791210"/>
                <a:gd name="connsiteX2" fmla="*/ 509107 w 936680"/>
                <a:gd name="connsiteY2" fmla="*/ 51387 h 791210"/>
                <a:gd name="connsiteX3" fmla="*/ 823514 w 936680"/>
                <a:gd name="connsiteY3" fmla="*/ 39057 h 791210"/>
                <a:gd name="connsiteX4" fmla="*/ 915987 w 936680"/>
                <a:gd name="connsiteY4" fmla="*/ 378142 h 791210"/>
                <a:gd name="connsiteX5" fmla="*/ 459789 w 936680"/>
                <a:gd name="connsiteY5" fmla="*/ 778879 h 791210"/>
                <a:gd name="connsiteX6" fmla="*/ 163877 w 936680"/>
                <a:gd name="connsiteY6" fmla="*/ 791210 h 791210"/>
                <a:gd name="connsiteX0" fmla="*/ 139289 w 912092"/>
                <a:gd name="connsiteY0" fmla="*/ 790849 h 814792"/>
                <a:gd name="connsiteX1" fmla="*/ 15992 w 912092"/>
                <a:gd name="connsiteY1" fmla="*/ 427103 h 814792"/>
                <a:gd name="connsiteX2" fmla="*/ 484519 w 912092"/>
                <a:gd name="connsiteY2" fmla="*/ 51026 h 814792"/>
                <a:gd name="connsiteX3" fmla="*/ 798926 w 912092"/>
                <a:gd name="connsiteY3" fmla="*/ 38696 h 814792"/>
                <a:gd name="connsiteX4" fmla="*/ 891399 w 912092"/>
                <a:gd name="connsiteY4" fmla="*/ 377781 h 814792"/>
                <a:gd name="connsiteX5" fmla="*/ 435201 w 912092"/>
                <a:gd name="connsiteY5" fmla="*/ 778518 h 814792"/>
                <a:gd name="connsiteX6" fmla="*/ 139289 w 912092"/>
                <a:gd name="connsiteY6" fmla="*/ 790849 h 814792"/>
                <a:gd name="connsiteX0" fmla="*/ 60729 w 833532"/>
                <a:gd name="connsiteY0" fmla="*/ 789423 h 815181"/>
                <a:gd name="connsiteX1" fmla="*/ 29905 w 833532"/>
                <a:gd name="connsiteY1" fmla="*/ 401017 h 815181"/>
                <a:gd name="connsiteX2" fmla="*/ 405959 w 833532"/>
                <a:gd name="connsiteY2" fmla="*/ 49600 h 815181"/>
                <a:gd name="connsiteX3" fmla="*/ 720366 w 833532"/>
                <a:gd name="connsiteY3" fmla="*/ 37270 h 815181"/>
                <a:gd name="connsiteX4" fmla="*/ 812839 w 833532"/>
                <a:gd name="connsiteY4" fmla="*/ 376355 h 815181"/>
                <a:gd name="connsiteX5" fmla="*/ 356641 w 833532"/>
                <a:gd name="connsiteY5" fmla="*/ 777092 h 815181"/>
                <a:gd name="connsiteX6" fmla="*/ 60729 w 833532"/>
                <a:gd name="connsiteY6" fmla="*/ 789423 h 815181"/>
                <a:gd name="connsiteX0" fmla="*/ 116595 w 815420"/>
                <a:gd name="connsiteY0" fmla="*/ 746267 h 786738"/>
                <a:gd name="connsiteX1" fmla="*/ 11793 w 815420"/>
                <a:gd name="connsiteY1" fmla="*/ 401017 h 786738"/>
                <a:gd name="connsiteX2" fmla="*/ 387847 w 815420"/>
                <a:gd name="connsiteY2" fmla="*/ 49600 h 786738"/>
                <a:gd name="connsiteX3" fmla="*/ 702254 w 815420"/>
                <a:gd name="connsiteY3" fmla="*/ 37270 h 786738"/>
                <a:gd name="connsiteX4" fmla="*/ 794727 w 815420"/>
                <a:gd name="connsiteY4" fmla="*/ 376355 h 786738"/>
                <a:gd name="connsiteX5" fmla="*/ 338529 w 815420"/>
                <a:gd name="connsiteY5" fmla="*/ 777092 h 786738"/>
                <a:gd name="connsiteX6" fmla="*/ 116595 w 815420"/>
                <a:gd name="connsiteY6" fmla="*/ 746267 h 786738"/>
                <a:gd name="connsiteX0" fmla="*/ 27367 w 726192"/>
                <a:gd name="connsiteY0" fmla="*/ 745221 h 786835"/>
                <a:gd name="connsiteX1" fmla="*/ 33533 w 726192"/>
                <a:gd name="connsiteY1" fmla="*/ 381475 h 786835"/>
                <a:gd name="connsiteX2" fmla="*/ 298619 w 726192"/>
                <a:gd name="connsiteY2" fmla="*/ 48554 h 786835"/>
                <a:gd name="connsiteX3" fmla="*/ 613026 w 726192"/>
                <a:gd name="connsiteY3" fmla="*/ 36224 h 786835"/>
                <a:gd name="connsiteX4" fmla="*/ 705499 w 726192"/>
                <a:gd name="connsiteY4" fmla="*/ 375309 h 786835"/>
                <a:gd name="connsiteX5" fmla="*/ 249301 w 726192"/>
                <a:gd name="connsiteY5" fmla="*/ 776046 h 786835"/>
                <a:gd name="connsiteX6" fmla="*/ 27367 w 726192"/>
                <a:gd name="connsiteY6" fmla="*/ 745221 h 786835"/>
                <a:gd name="connsiteX0" fmla="*/ 6147 w 865258"/>
                <a:gd name="connsiteY0" fmla="*/ 745221 h 786835"/>
                <a:gd name="connsiteX1" fmla="*/ 172599 w 865258"/>
                <a:gd name="connsiteY1" fmla="*/ 381475 h 786835"/>
                <a:gd name="connsiteX2" fmla="*/ 437685 w 865258"/>
                <a:gd name="connsiteY2" fmla="*/ 48554 h 786835"/>
                <a:gd name="connsiteX3" fmla="*/ 752092 w 865258"/>
                <a:gd name="connsiteY3" fmla="*/ 36224 h 786835"/>
                <a:gd name="connsiteX4" fmla="*/ 844565 w 865258"/>
                <a:gd name="connsiteY4" fmla="*/ 375309 h 786835"/>
                <a:gd name="connsiteX5" fmla="*/ 388367 w 865258"/>
                <a:gd name="connsiteY5" fmla="*/ 776046 h 786835"/>
                <a:gd name="connsiteX6" fmla="*/ 6147 w 865258"/>
                <a:gd name="connsiteY6" fmla="*/ 745221 h 786835"/>
                <a:gd name="connsiteX0" fmla="*/ 58433 w 917544"/>
                <a:gd name="connsiteY0" fmla="*/ 746266 h 786737"/>
                <a:gd name="connsiteX1" fmla="*/ 46105 w 917544"/>
                <a:gd name="connsiteY1" fmla="*/ 401015 h 786737"/>
                <a:gd name="connsiteX2" fmla="*/ 489971 w 917544"/>
                <a:gd name="connsiteY2" fmla="*/ 49599 h 786737"/>
                <a:gd name="connsiteX3" fmla="*/ 804378 w 917544"/>
                <a:gd name="connsiteY3" fmla="*/ 37269 h 786737"/>
                <a:gd name="connsiteX4" fmla="*/ 896851 w 917544"/>
                <a:gd name="connsiteY4" fmla="*/ 376354 h 786737"/>
                <a:gd name="connsiteX5" fmla="*/ 440653 w 917544"/>
                <a:gd name="connsiteY5" fmla="*/ 777091 h 786737"/>
                <a:gd name="connsiteX6" fmla="*/ 58433 w 917544"/>
                <a:gd name="connsiteY6" fmla="*/ 746266 h 786737"/>
                <a:gd name="connsiteX0" fmla="*/ 58433 w 962118"/>
                <a:gd name="connsiteY0" fmla="*/ 749187 h 789658"/>
                <a:gd name="connsiteX1" fmla="*/ 46105 w 962118"/>
                <a:gd name="connsiteY1" fmla="*/ 403936 h 789658"/>
                <a:gd name="connsiteX2" fmla="*/ 489971 w 962118"/>
                <a:gd name="connsiteY2" fmla="*/ 52520 h 789658"/>
                <a:gd name="connsiteX3" fmla="*/ 804378 w 962118"/>
                <a:gd name="connsiteY3" fmla="*/ 40190 h 789658"/>
                <a:gd name="connsiteX4" fmla="*/ 946170 w 962118"/>
                <a:gd name="connsiteY4" fmla="*/ 422431 h 789658"/>
                <a:gd name="connsiteX5" fmla="*/ 440653 w 962118"/>
                <a:gd name="connsiteY5" fmla="*/ 780012 h 789658"/>
                <a:gd name="connsiteX6" fmla="*/ 58433 w 962118"/>
                <a:gd name="connsiteY6" fmla="*/ 749187 h 7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18" h="789658">
                  <a:moveTo>
                    <a:pt x="58433" y="749187"/>
                  </a:moveTo>
                  <a:cubicBezTo>
                    <a:pt x="-7325" y="686508"/>
                    <a:pt x="-25818" y="520047"/>
                    <a:pt x="46105" y="403936"/>
                  </a:cubicBezTo>
                  <a:cubicBezTo>
                    <a:pt x="118028" y="287825"/>
                    <a:pt x="363592" y="113144"/>
                    <a:pt x="489971" y="52520"/>
                  </a:cubicBezTo>
                  <a:cubicBezTo>
                    <a:pt x="616350" y="-8104"/>
                    <a:pt x="728345" y="-21462"/>
                    <a:pt x="804378" y="40190"/>
                  </a:cubicBezTo>
                  <a:cubicBezTo>
                    <a:pt x="880411" y="101842"/>
                    <a:pt x="1006791" y="299127"/>
                    <a:pt x="946170" y="422431"/>
                  </a:cubicBezTo>
                  <a:cubicBezTo>
                    <a:pt x="885549" y="545735"/>
                    <a:pt x="440653" y="780012"/>
                    <a:pt x="440653" y="780012"/>
                  </a:cubicBezTo>
                  <a:cubicBezTo>
                    <a:pt x="342016" y="784122"/>
                    <a:pt x="124191" y="811866"/>
                    <a:pt x="58433" y="74918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/>
            <p:cNvSpPr/>
            <p:nvPr/>
          </p:nvSpPr>
          <p:spPr>
            <a:xfrm>
              <a:off x="2516583" y="2006911"/>
              <a:ext cx="716079" cy="629510"/>
            </a:xfrm>
            <a:custGeom>
              <a:avLst/>
              <a:gdLst>
                <a:gd name="connsiteX0" fmla="*/ 78146 w 842586"/>
                <a:gd name="connsiteY0" fmla="*/ 777250 h 777250"/>
                <a:gd name="connsiteX1" fmla="*/ 34992 w 842586"/>
                <a:gd name="connsiteY1" fmla="*/ 567633 h 777250"/>
                <a:gd name="connsiteX2" fmla="*/ 34992 w 842586"/>
                <a:gd name="connsiteY2" fmla="*/ 129905 h 777250"/>
                <a:gd name="connsiteX3" fmla="*/ 485025 w 842586"/>
                <a:gd name="connsiteY3" fmla="*/ 436 h 777250"/>
                <a:gd name="connsiteX4" fmla="*/ 750113 w 842586"/>
                <a:gd name="connsiteY4" fmla="*/ 160731 h 777250"/>
                <a:gd name="connsiteX5" fmla="*/ 842586 w 842586"/>
                <a:gd name="connsiteY5" fmla="*/ 376512 h 777250"/>
                <a:gd name="connsiteX0" fmla="*/ 78146 w 842586"/>
                <a:gd name="connsiteY0" fmla="*/ 777250 h 777250"/>
                <a:gd name="connsiteX1" fmla="*/ 34992 w 842586"/>
                <a:gd name="connsiteY1" fmla="*/ 567633 h 777250"/>
                <a:gd name="connsiteX2" fmla="*/ 34992 w 842586"/>
                <a:gd name="connsiteY2" fmla="*/ 129905 h 777250"/>
                <a:gd name="connsiteX3" fmla="*/ 485025 w 842586"/>
                <a:gd name="connsiteY3" fmla="*/ 436 h 777250"/>
                <a:gd name="connsiteX4" fmla="*/ 750113 w 842586"/>
                <a:gd name="connsiteY4" fmla="*/ 160731 h 777250"/>
                <a:gd name="connsiteX5" fmla="*/ 842586 w 842586"/>
                <a:gd name="connsiteY5" fmla="*/ 376512 h 777250"/>
                <a:gd name="connsiteX6" fmla="*/ 78146 w 842586"/>
                <a:gd name="connsiteY6" fmla="*/ 777250 h 777250"/>
                <a:gd name="connsiteX0" fmla="*/ 78146 w 946251"/>
                <a:gd name="connsiteY0" fmla="*/ 777250 h 777250"/>
                <a:gd name="connsiteX1" fmla="*/ 34992 w 946251"/>
                <a:gd name="connsiteY1" fmla="*/ 567633 h 777250"/>
                <a:gd name="connsiteX2" fmla="*/ 34992 w 946251"/>
                <a:gd name="connsiteY2" fmla="*/ 129905 h 777250"/>
                <a:gd name="connsiteX3" fmla="*/ 485025 w 946251"/>
                <a:gd name="connsiteY3" fmla="*/ 436 h 777250"/>
                <a:gd name="connsiteX4" fmla="*/ 750113 w 946251"/>
                <a:gd name="connsiteY4" fmla="*/ 160731 h 777250"/>
                <a:gd name="connsiteX5" fmla="*/ 842586 w 946251"/>
                <a:gd name="connsiteY5" fmla="*/ 376512 h 777250"/>
                <a:gd name="connsiteX6" fmla="*/ 78146 w 946251"/>
                <a:gd name="connsiteY6" fmla="*/ 777250 h 777250"/>
                <a:gd name="connsiteX0" fmla="*/ 123750 w 991855"/>
                <a:gd name="connsiteY0" fmla="*/ 777250 h 817198"/>
                <a:gd name="connsiteX1" fmla="*/ 80596 w 991855"/>
                <a:gd name="connsiteY1" fmla="*/ 567633 h 817198"/>
                <a:gd name="connsiteX2" fmla="*/ 80596 w 991855"/>
                <a:gd name="connsiteY2" fmla="*/ 129905 h 817198"/>
                <a:gd name="connsiteX3" fmla="*/ 530629 w 991855"/>
                <a:gd name="connsiteY3" fmla="*/ 436 h 817198"/>
                <a:gd name="connsiteX4" fmla="*/ 795717 w 991855"/>
                <a:gd name="connsiteY4" fmla="*/ 160731 h 817198"/>
                <a:gd name="connsiteX5" fmla="*/ 888190 w 991855"/>
                <a:gd name="connsiteY5" fmla="*/ 376512 h 817198"/>
                <a:gd name="connsiteX6" fmla="*/ 123750 w 991855"/>
                <a:gd name="connsiteY6" fmla="*/ 777250 h 817198"/>
                <a:gd name="connsiteX0" fmla="*/ 696699 w 878080"/>
                <a:gd name="connsiteY0" fmla="*/ 678607 h 731032"/>
                <a:gd name="connsiteX1" fmla="*/ 67885 w 878080"/>
                <a:gd name="connsiteY1" fmla="*/ 567633 h 731032"/>
                <a:gd name="connsiteX2" fmla="*/ 67885 w 878080"/>
                <a:gd name="connsiteY2" fmla="*/ 129905 h 731032"/>
                <a:gd name="connsiteX3" fmla="*/ 517918 w 878080"/>
                <a:gd name="connsiteY3" fmla="*/ 436 h 731032"/>
                <a:gd name="connsiteX4" fmla="*/ 783006 w 878080"/>
                <a:gd name="connsiteY4" fmla="*/ 160731 h 731032"/>
                <a:gd name="connsiteX5" fmla="*/ 875479 w 878080"/>
                <a:gd name="connsiteY5" fmla="*/ 376512 h 731032"/>
                <a:gd name="connsiteX6" fmla="*/ 696699 w 878080"/>
                <a:gd name="connsiteY6" fmla="*/ 678607 h 731032"/>
                <a:gd name="connsiteX0" fmla="*/ 650077 w 831458"/>
                <a:gd name="connsiteY0" fmla="*/ 679267 h 794699"/>
                <a:gd name="connsiteX1" fmla="*/ 132230 w 831458"/>
                <a:gd name="connsiteY1" fmla="*/ 759414 h 794699"/>
                <a:gd name="connsiteX2" fmla="*/ 21263 w 831458"/>
                <a:gd name="connsiteY2" fmla="*/ 130565 h 794699"/>
                <a:gd name="connsiteX3" fmla="*/ 471296 w 831458"/>
                <a:gd name="connsiteY3" fmla="*/ 1096 h 794699"/>
                <a:gd name="connsiteX4" fmla="*/ 736384 w 831458"/>
                <a:gd name="connsiteY4" fmla="*/ 161391 h 794699"/>
                <a:gd name="connsiteX5" fmla="*/ 828857 w 831458"/>
                <a:gd name="connsiteY5" fmla="*/ 377172 h 794699"/>
                <a:gd name="connsiteX6" fmla="*/ 650077 w 831458"/>
                <a:gd name="connsiteY6" fmla="*/ 679267 h 794699"/>
                <a:gd name="connsiteX0" fmla="*/ 575093 w 756474"/>
                <a:gd name="connsiteY0" fmla="*/ 678623 h 788277"/>
                <a:gd name="connsiteX1" fmla="*/ 57246 w 756474"/>
                <a:gd name="connsiteY1" fmla="*/ 758770 h 788277"/>
                <a:gd name="connsiteX2" fmla="*/ 51081 w 756474"/>
                <a:gd name="connsiteY2" fmla="*/ 210068 h 788277"/>
                <a:gd name="connsiteX3" fmla="*/ 396312 w 756474"/>
                <a:gd name="connsiteY3" fmla="*/ 452 h 788277"/>
                <a:gd name="connsiteX4" fmla="*/ 661400 w 756474"/>
                <a:gd name="connsiteY4" fmla="*/ 160747 h 788277"/>
                <a:gd name="connsiteX5" fmla="*/ 753873 w 756474"/>
                <a:gd name="connsiteY5" fmla="*/ 376528 h 788277"/>
                <a:gd name="connsiteX6" fmla="*/ 575093 w 756474"/>
                <a:gd name="connsiteY6" fmla="*/ 678623 h 788277"/>
                <a:gd name="connsiteX0" fmla="*/ 578765 w 759790"/>
                <a:gd name="connsiteY0" fmla="*/ 587091 h 696745"/>
                <a:gd name="connsiteX1" fmla="*/ 60918 w 759790"/>
                <a:gd name="connsiteY1" fmla="*/ 667238 h 696745"/>
                <a:gd name="connsiteX2" fmla="*/ 54753 w 759790"/>
                <a:gd name="connsiteY2" fmla="*/ 118536 h 696745"/>
                <a:gd name="connsiteX3" fmla="*/ 461633 w 759790"/>
                <a:gd name="connsiteY3" fmla="*/ 1397 h 696745"/>
                <a:gd name="connsiteX4" fmla="*/ 665072 w 759790"/>
                <a:gd name="connsiteY4" fmla="*/ 69215 h 696745"/>
                <a:gd name="connsiteX5" fmla="*/ 757545 w 759790"/>
                <a:gd name="connsiteY5" fmla="*/ 284996 h 696745"/>
                <a:gd name="connsiteX6" fmla="*/ 578765 w 759790"/>
                <a:gd name="connsiteY6" fmla="*/ 587091 h 696745"/>
                <a:gd name="connsiteX0" fmla="*/ 578765 w 760418"/>
                <a:gd name="connsiteY0" fmla="*/ 594888 h 704542"/>
                <a:gd name="connsiteX1" fmla="*/ 60918 w 760418"/>
                <a:gd name="connsiteY1" fmla="*/ 675035 h 704542"/>
                <a:gd name="connsiteX2" fmla="*/ 54753 w 760418"/>
                <a:gd name="connsiteY2" fmla="*/ 126333 h 704542"/>
                <a:gd name="connsiteX3" fmla="*/ 461633 w 760418"/>
                <a:gd name="connsiteY3" fmla="*/ 9194 h 704542"/>
                <a:gd name="connsiteX4" fmla="*/ 757545 w 760418"/>
                <a:gd name="connsiteY4" fmla="*/ 292793 h 704542"/>
                <a:gd name="connsiteX5" fmla="*/ 578765 w 760418"/>
                <a:gd name="connsiteY5" fmla="*/ 594888 h 704542"/>
                <a:gd name="connsiteX0" fmla="*/ 578765 w 724620"/>
                <a:gd name="connsiteY0" fmla="*/ 595301 h 704792"/>
                <a:gd name="connsiteX1" fmla="*/ 60918 w 724620"/>
                <a:gd name="connsiteY1" fmla="*/ 675448 h 704792"/>
                <a:gd name="connsiteX2" fmla="*/ 54753 w 724620"/>
                <a:gd name="connsiteY2" fmla="*/ 126746 h 704792"/>
                <a:gd name="connsiteX3" fmla="*/ 461633 w 724620"/>
                <a:gd name="connsiteY3" fmla="*/ 9607 h 704792"/>
                <a:gd name="connsiteX4" fmla="*/ 720556 w 724620"/>
                <a:gd name="connsiteY4" fmla="*/ 299371 h 704792"/>
                <a:gd name="connsiteX5" fmla="*/ 578765 w 724620"/>
                <a:gd name="connsiteY5" fmla="*/ 595301 h 704792"/>
                <a:gd name="connsiteX0" fmla="*/ 246348 w 706479"/>
                <a:gd name="connsiteY0" fmla="*/ 354859 h 678807"/>
                <a:gd name="connsiteX1" fmla="*/ 42908 w 706479"/>
                <a:gd name="connsiteY1" fmla="*/ 675448 h 678807"/>
                <a:gd name="connsiteX2" fmla="*/ 36743 w 706479"/>
                <a:gd name="connsiteY2" fmla="*/ 126746 h 678807"/>
                <a:gd name="connsiteX3" fmla="*/ 443623 w 706479"/>
                <a:gd name="connsiteY3" fmla="*/ 9607 h 678807"/>
                <a:gd name="connsiteX4" fmla="*/ 702546 w 706479"/>
                <a:gd name="connsiteY4" fmla="*/ 299371 h 678807"/>
                <a:gd name="connsiteX5" fmla="*/ 246348 w 706479"/>
                <a:gd name="connsiteY5" fmla="*/ 354859 h 678807"/>
                <a:gd name="connsiteX0" fmla="*/ 232062 w 692193"/>
                <a:gd name="connsiteY0" fmla="*/ 354859 h 678807"/>
                <a:gd name="connsiteX1" fmla="*/ 71776 w 692193"/>
                <a:gd name="connsiteY1" fmla="*/ 675448 h 678807"/>
                <a:gd name="connsiteX2" fmla="*/ 22457 w 692193"/>
                <a:gd name="connsiteY2" fmla="*/ 126746 h 678807"/>
                <a:gd name="connsiteX3" fmla="*/ 429337 w 692193"/>
                <a:gd name="connsiteY3" fmla="*/ 9607 h 678807"/>
                <a:gd name="connsiteX4" fmla="*/ 688260 w 692193"/>
                <a:gd name="connsiteY4" fmla="*/ 299371 h 678807"/>
                <a:gd name="connsiteX5" fmla="*/ 232062 w 692193"/>
                <a:gd name="connsiteY5" fmla="*/ 354859 h 678807"/>
                <a:gd name="connsiteX0" fmla="*/ 241436 w 716079"/>
                <a:gd name="connsiteY0" fmla="*/ 305562 h 629510"/>
                <a:gd name="connsiteX1" fmla="*/ 81150 w 716079"/>
                <a:gd name="connsiteY1" fmla="*/ 626151 h 629510"/>
                <a:gd name="connsiteX2" fmla="*/ 31831 w 716079"/>
                <a:gd name="connsiteY2" fmla="*/ 77449 h 629510"/>
                <a:gd name="connsiteX3" fmla="*/ 568172 w 716079"/>
                <a:gd name="connsiteY3" fmla="*/ 21962 h 629510"/>
                <a:gd name="connsiteX4" fmla="*/ 697634 w 716079"/>
                <a:gd name="connsiteY4" fmla="*/ 250074 h 629510"/>
                <a:gd name="connsiteX5" fmla="*/ 241436 w 716079"/>
                <a:gd name="connsiteY5" fmla="*/ 305562 h 62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079" h="629510">
                  <a:moveTo>
                    <a:pt x="241436" y="305562"/>
                  </a:moveTo>
                  <a:cubicBezTo>
                    <a:pt x="138689" y="368242"/>
                    <a:pt x="116084" y="664170"/>
                    <a:pt x="81150" y="626151"/>
                  </a:cubicBezTo>
                  <a:cubicBezTo>
                    <a:pt x="46216" y="588132"/>
                    <a:pt x="-49339" y="178147"/>
                    <a:pt x="31831" y="77449"/>
                  </a:cubicBezTo>
                  <a:cubicBezTo>
                    <a:pt x="113001" y="-23249"/>
                    <a:pt x="457205" y="-6809"/>
                    <a:pt x="568172" y="21962"/>
                  </a:cubicBezTo>
                  <a:cubicBezTo>
                    <a:pt x="679139" y="50733"/>
                    <a:pt x="752090" y="202807"/>
                    <a:pt x="697634" y="250074"/>
                  </a:cubicBezTo>
                  <a:cubicBezTo>
                    <a:pt x="643178" y="297341"/>
                    <a:pt x="344183" y="242882"/>
                    <a:pt x="241436" y="30556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6572805" y="1555301"/>
              <a:ext cx="693746" cy="360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6908665" y="2157324"/>
              <a:ext cx="680402" cy="3609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2437934" y="3306176"/>
              <a:ext cx="440465" cy="2662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2075513" y="3574381"/>
              <a:ext cx="910414" cy="346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410778" y="4134043"/>
              <a:ext cx="874916" cy="3386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5938103" y="3044569"/>
              <a:ext cx="721251" cy="3609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6269511" y="3669444"/>
              <a:ext cx="594290" cy="3175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 rot="20875231">
              <a:off x="2401722" y="2313106"/>
              <a:ext cx="1376977" cy="6455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6618793" y="1583240"/>
              <a:ext cx="649333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体重</a:t>
              </a:r>
              <a:r>
                <a:rPr kumimoji="1" lang="en-US" altLang="ja-JP" dirty="0" smtClean="0"/>
                <a:t>*</a:t>
              </a:r>
              <a:endParaRPr kumimoji="1" lang="ja-JP" altLang="en-US" dirty="0"/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6310543" y="1886739"/>
              <a:ext cx="303536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は</a:t>
              </a:r>
              <a:endParaRPr kumimoji="1" lang="ja-JP" altLang="en-US" dirty="0"/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6939734" y="2190238"/>
              <a:ext cx="649333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治療</a:t>
              </a:r>
              <a:r>
                <a:rPr kumimoji="1" lang="en-US" altLang="ja-JP" dirty="0" smtClean="0"/>
                <a:t>*</a:t>
              </a:r>
              <a:endParaRPr kumimoji="1" lang="ja-JP" altLang="en-US" dirty="0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6631484" y="2493737"/>
              <a:ext cx="290010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に</a:t>
              </a:r>
              <a:endParaRPr kumimoji="1" lang="ja-JP" altLang="en-US" dirty="0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6322931" y="2753610"/>
              <a:ext cx="444199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ja-JP" altLang="en-US" dirty="0" smtClean="0"/>
                <a:t>より</a:t>
              </a:r>
              <a:endParaRPr kumimoji="1" lang="ja-JP" altLang="en-US" dirty="0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6001990" y="3077431"/>
              <a:ext cx="649333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ja-JP" altLang="en-US" dirty="0" smtClean="0"/>
                <a:t>変化</a:t>
              </a:r>
              <a:r>
                <a:rPr lang="en-US" altLang="ja-JP" dirty="0" smtClean="0"/>
                <a:t>*</a:t>
              </a: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6310543" y="3371511"/>
              <a:ext cx="249434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し</a:t>
              </a:r>
              <a:endParaRPr kumimoji="1" lang="ja-JP" altLang="en-US" dirty="0"/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6307655" y="3677837"/>
              <a:ext cx="499202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ない</a:t>
              </a:r>
              <a:endParaRPr kumimoji="1" lang="ja-JP" altLang="en-US" dirty="0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2768988" y="2272043"/>
              <a:ext cx="922320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dirty="0" smtClean="0"/>
                <a:t>medical*</a:t>
              </a:r>
              <a:endParaRPr kumimoji="1" lang="ja-JP" altLang="en-US" dirty="0"/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2460435" y="2607107"/>
              <a:ext cx="1146051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dirty="0" smtClean="0"/>
                <a:t>treatment*</a:t>
              </a:r>
              <a:endParaRPr kumimoji="1" lang="ja-JP" altLang="en-US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2460435" y="2982234"/>
              <a:ext cx="472151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dirty="0" smtClean="0"/>
                <a:t>may</a:t>
              </a:r>
              <a:endParaRPr kumimoji="1" lang="ja-JP" altLang="en-US" dirty="0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2460435" y="3276554"/>
              <a:ext cx="393304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en-US" dirty="0" smtClean="0"/>
                <a:t>not</a:t>
              </a:r>
              <a:endParaRPr kumimoji="1" lang="ja-JP" altLang="en-US" dirty="0"/>
            </a:p>
          </p:txBody>
        </p:sp>
        <p:grpSp>
          <p:nvGrpSpPr>
            <p:cNvPr id="147" name="図形グループ 146"/>
            <p:cNvGrpSpPr/>
            <p:nvPr/>
          </p:nvGrpSpPr>
          <p:grpSpPr>
            <a:xfrm>
              <a:off x="6421784" y="1733476"/>
              <a:ext cx="178769" cy="163483"/>
              <a:chOff x="5828260" y="370847"/>
              <a:chExt cx="178769" cy="163483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5828260" y="373011"/>
                <a:ext cx="178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5828260" y="370847"/>
                <a:ext cx="0" cy="1634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直線コネクタ 152"/>
            <p:cNvCxnSpPr/>
            <p:nvPr/>
          </p:nvCxnSpPr>
          <p:spPr>
            <a:xfrm>
              <a:off x="6128886" y="2036400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6128886" y="2034236"/>
              <a:ext cx="0" cy="996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図形グループ 154"/>
            <p:cNvGrpSpPr/>
            <p:nvPr/>
          </p:nvGrpSpPr>
          <p:grpSpPr>
            <a:xfrm>
              <a:off x="6452715" y="2609234"/>
              <a:ext cx="178769" cy="163483"/>
              <a:chOff x="5828260" y="370847"/>
              <a:chExt cx="178769" cy="163483"/>
            </a:xfrm>
          </p:grpSpPr>
          <p:cxnSp>
            <p:nvCxnSpPr>
              <p:cNvPr id="156" name="直線コネクタ 155"/>
              <p:cNvCxnSpPr/>
              <p:nvPr/>
            </p:nvCxnSpPr>
            <p:spPr>
              <a:xfrm>
                <a:off x="5828260" y="373011"/>
                <a:ext cx="178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5828260" y="370847"/>
                <a:ext cx="0" cy="1634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図形グループ 164"/>
            <p:cNvGrpSpPr/>
            <p:nvPr/>
          </p:nvGrpSpPr>
          <p:grpSpPr>
            <a:xfrm>
              <a:off x="6742725" y="2330254"/>
              <a:ext cx="178769" cy="163483"/>
              <a:chOff x="5828260" y="370847"/>
              <a:chExt cx="178769" cy="163483"/>
            </a:xfrm>
          </p:grpSpPr>
          <p:cxnSp>
            <p:nvCxnSpPr>
              <p:cNvPr id="168" name="直線コネクタ 167"/>
              <p:cNvCxnSpPr/>
              <p:nvPr/>
            </p:nvCxnSpPr>
            <p:spPr>
              <a:xfrm>
                <a:off x="5828260" y="373011"/>
                <a:ext cx="178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/>
              <p:nvPr/>
            </p:nvCxnSpPr>
            <p:spPr>
              <a:xfrm>
                <a:off x="5828260" y="370847"/>
                <a:ext cx="0" cy="1634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直線コネクタ 170"/>
            <p:cNvCxnSpPr/>
            <p:nvPr/>
          </p:nvCxnSpPr>
          <p:spPr>
            <a:xfrm flipV="1">
              <a:off x="6133939" y="3354430"/>
              <a:ext cx="0" cy="1455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rot="16200000">
              <a:off x="6215681" y="3454018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/>
            <p:nvPr/>
          </p:nvCxnSpPr>
          <p:spPr>
            <a:xfrm rot="16200000">
              <a:off x="6210629" y="3760572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テキスト ボックス 173"/>
            <p:cNvSpPr txBox="1"/>
            <p:nvPr/>
          </p:nvSpPr>
          <p:spPr>
            <a:xfrm>
              <a:off x="2124020" y="3578968"/>
              <a:ext cx="861907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en-US" dirty="0" smtClean="0"/>
                <a:t>change*</a:t>
              </a:r>
              <a:endParaRPr kumimoji="1" lang="ja-JP" altLang="en-US" dirty="0"/>
            </a:p>
          </p:txBody>
        </p:sp>
        <p:sp>
          <p:nvSpPr>
            <p:cNvPr id="175" name="テキスト ボックス 174"/>
            <p:cNvSpPr txBox="1"/>
            <p:nvPr/>
          </p:nvSpPr>
          <p:spPr>
            <a:xfrm>
              <a:off x="2457939" y="4140208"/>
              <a:ext cx="827755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en-US" altLang="ja-JP" dirty="0" smtClean="0"/>
                <a:t>weight*</a:t>
              </a:r>
            </a:p>
          </p:txBody>
        </p:sp>
        <p:cxnSp>
          <p:nvCxnSpPr>
            <p:cNvPr id="176" name="直線コネクタ 175"/>
            <p:cNvCxnSpPr/>
            <p:nvPr/>
          </p:nvCxnSpPr>
          <p:spPr>
            <a:xfrm>
              <a:off x="2234506" y="3124679"/>
              <a:ext cx="2034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2249791" y="2791186"/>
              <a:ext cx="0" cy="78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128886" y="2901348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128886" y="2899184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 flipV="1">
              <a:off x="2249460" y="3920517"/>
              <a:ext cx="0" cy="386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rot="16200000">
              <a:off x="2329037" y="4224906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>
              <a:off x="2251956" y="3416793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2249791" y="2789444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>
              <a:off x="2590219" y="2445788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2590218" y="2158567"/>
              <a:ext cx="1" cy="4485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テキスト ボックス 209"/>
            <p:cNvSpPr txBox="1"/>
            <p:nvPr/>
          </p:nvSpPr>
          <p:spPr>
            <a:xfrm>
              <a:off x="2768988" y="2002319"/>
              <a:ext cx="421319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dirty="0" smtClean="0"/>
                <a:t>The</a:t>
              </a:r>
              <a:endParaRPr kumimoji="1" lang="ja-JP" altLang="en-US" dirty="0"/>
            </a:p>
          </p:txBody>
        </p:sp>
        <p:cxnSp>
          <p:nvCxnSpPr>
            <p:cNvPr id="211" name="直線コネクタ 210"/>
            <p:cNvCxnSpPr/>
            <p:nvPr/>
          </p:nvCxnSpPr>
          <p:spPr>
            <a:xfrm>
              <a:off x="2590218" y="2157324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テキスト ボックス 212"/>
            <p:cNvSpPr txBox="1"/>
            <p:nvPr/>
          </p:nvSpPr>
          <p:spPr>
            <a:xfrm>
              <a:off x="2768988" y="3850879"/>
              <a:ext cx="386153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dirty="0" smtClean="0"/>
                <a:t>the</a:t>
              </a:r>
              <a:endParaRPr kumimoji="1" lang="ja-JP" altLang="en-US" dirty="0"/>
            </a:p>
          </p:txBody>
        </p:sp>
        <p:grpSp>
          <p:nvGrpSpPr>
            <p:cNvPr id="214" name="図形グループ 213"/>
            <p:cNvGrpSpPr/>
            <p:nvPr/>
          </p:nvGrpSpPr>
          <p:grpSpPr>
            <a:xfrm>
              <a:off x="2590218" y="4007792"/>
              <a:ext cx="178769" cy="163483"/>
              <a:chOff x="5828260" y="370847"/>
              <a:chExt cx="178769" cy="163483"/>
            </a:xfrm>
          </p:grpSpPr>
          <p:cxnSp>
            <p:nvCxnSpPr>
              <p:cNvPr id="215" name="直線コネクタ 214"/>
              <p:cNvCxnSpPr/>
              <p:nvPr/>
            </p:nvCxnSpPr>
            <p:spPr>
              <a:xfrm>
                <a:off x="5828260" y="373011"/>
                <a:ext cx="178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>
                <a:off x="5828260" y="370847"/>
                <a:ext cx="0" cy="1634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7" name="テキスト ボックス 216"/>
            <p:cNvSpPr txBox="1"/>
            <p:nvPr/>
          </p:nvSpPr>
          <p:spPr>
            <a:xfrm>
              <a:off x="6315523" y="4013949"/>
              <a:ext cx="489284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かも</a:t>
              </a:r>
              <a:endParaRPr kumimoji="1" lang="ja-JP" altLang="en-US" dirty="0"/>
            </a:p>
          </p:txBody>
        </p:sp>
        <p:sp>
          <p:nvSpPr>
            <p:cNvPr id="218" name="テキスト ボックス 217"/>
            <p:cNvSpPr txBox="1"/>
            <p:nvPr/>
          </p:nvSpPr>
          <p:spPr>
            <a:xfrm>
              <a:off x="6321735" y="4341121"/>
              <a:ext cx="483072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しれ</a:t>
              </a:r>
              <a:endParaRPr kumimoji="1" lang="ja-JP" altLang="en-US" dirty="0"/>
            </a:p>
          </p:txBody>
        </p:sp>
        <p:sp>
          <p:nvSpPr>
            <p:cNvPr id="224" name="テキスト ボックス 223"/>
            <p:cNvSpPr txBox="1"/>
            <p:nvPr/>
          </p:nvSpPr>
          <p:spPr>
            <a:xfrm>
              <a:off x="6321735" y="4644622"/>
              <a:ext cx="499202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dirty="0" smtClean="0"/>
                <a:t>ない</a:t>
              </a:r>
              <a:endParaRPr kumimoji="1" lang="en-US" altLang="ja-JP" dirty="0" smtClean="0"/>
            </a:p>
          </p:txBody>
        </p:sp>
        <p:cxnSp>
          <p:nvCxnSpPr>
            <p:cNvPr id="225" name="直線コネクタ 224"/>
            <p:cNvCxnSpPr/>
            <p:nvPr/>
          </p:nvCxnSpPr>
          <p:spPr>
            <a:xfrm rot="16200000">
              <a:off x="6221384" y="4727921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 rot="16200000">
              <a:off x="6218497" y="4096684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 rot="16200000">
              <a:off x="6227166" y="4421591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円/楕円 227"/>
            <p:cNvSpPr/>
            <p:nvPr/>
          </p:nvSpPr>
          <p:spPr>
            <a:xfrm>
              <a:off x="6228240" y="4017351"/>
              <a:ext cx="663473" cy="936035"/>
            </a:xfrm>
            <a:prstGeom prst="ellipse">
              <a:avLst/>
            </a:prstGeom>
            <a:noFill/>
            <a:ln>
              <a:solidFill>
                <a:srgbClr val="9BBB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9" name="直線コネクタ 228"/>
            <p:cNvCxnSpPr>
              <a:stCxn id="94" idx="6"/>
              <a:endCxn id="228" idx="2"/>
            </p:cNvCxnSpPr>
            <p:nvPr/>
          </p:nvCxnSpPr>
          <p:spPr>
            <a:xfrm>
              <a:off x="2988317" y="3152109"/>
              <a:ext cx="3239923" cy="133326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>
              <a:stCxn id="103" idx="6"/>
              <a:endCxn id="116" idx="2"/>
            </p:cNvCxnSpPr>
            <p:nvPr/>
          </p:nvCxnSpPr>
          <p:spPr>
            <a:xfrm flipV="1">
              <a:off x="2985927" y="3225019"/>
              <a:ext cx="2952176" cy="52243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>
              <a:stCxn id="122" idx="6"/>
              <a:endCxn id="101" idx="1"/>
            </p:cNvCxnSpPr>
            <p:nvPr/>
          </p:nvCxnSpPr>
          <p:spPr>
            <a:xfrm flipV="1">
              <a:off x="3763455" y="2210177"/>
              <a:ext cx="3244853" cy="281627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>
              <a:stCxn id="102" idx="6"/>
              <a:endCxn id="118" idx="2"/>
            </p:cNvCxnSpPr>
            <p:nvPr/>
          </p:nvCxnSpPr>
          <p:spPr>
            <a:xfrm>
              <a:off x="2878399" y="3439325"/>
              <a:ext cx="3391112" cy="388895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フリーフォーム 232"/>
            <p:cNvSpPr/>
            <p:nvPr/>
          </p:nvSpPr>
          <p:spPr>
            <a:xfrm>
              <a:off x="3285694" y="1583240"/>
              <a:ext cx="3437010" cy="2723409"/>
            </a:xfrm>
            <a:custGeom>
              <a:avLst/>
              <a:gdLst>
                <a:gd name="connsiteX0" fmla="*/ 0 w 1263564"/>
                <a:gd name="connsiteY0" fmla="*/ 147036 h 1519598"/>
                <a:gd name="connsiteX1" fmla="*/ 865894 w 1263564"/>
                <a:gd name="connsiteY1" fmla="*/ 127795 h 1519598"/>
                <a:gd name="connsiteX2" fmla="*/ 1263564 w 1263564"/>
                <a:gd name="connsiteY2" fmla="*/ 1519598 h 1519598"/>
                <a:gd name="connsiteX0" fmla="*/ 0 w 1680476"/>
                <a:gd name="connsiteY0" fmla="*/ 133023 h 1531240"/>
                <a:gd name="connsiteX1" fmla="*/ 1282806 w 1680476"/>
                <a:gd name="connsiteY1" fmla="*/ 139437 h 1531240"/>
                <a:gd name="connsiteX2" fmla="*/ 1680476 w 1680476"/>
                <a:gd name="connsiteY2" fmla="*/ 1531240 h 1531240"/>
                <a:gd name="connsiteX0" fmla="*/ 0 w 1373664"/>
                <a:gd name="connsiteY0" fmla="*/ 134358 h 1551817"/>
                <a:gd name="connsiteX1" fmla="*/ 1282806 w 1373664"/>
                <a:gd name="connsiteY1" fmla="*/ 140772 h 1551817"/>
                <a:gd name="connsiteX2" fmla="*/ 1269979 w 1373664"/>
                <a:gd name="connsiteY2" fmla="*/ 1551817 h 1551817"/>
                <a:gd name="connsiteX0" fmla="*/ 0 w 1269979"/>
                <a:gd name="connsiteY0" fmla="*/ 61055 h 1478514"/>
                <a:gd name="connsiteX1" fmla="*/ 974932 w 1269979"/>
                <a:gd name="connsiteY1" fmla="*/ 240643 h 1478514"/>
                <a:gd name="connsiteX2" fmla="*/ 1269979 w 1269979"/>
                <a:gd name="connsiteY2" fmla="*/ 1478514 h 1478514"/>
                <a:gd name="connsiteX0" fmla="*/ 0 w 1269979"/>
                <a:gd name="connsiteY0" fmla="*/ 15452 h 1432911"/>
                <a:gd name="connsiteX1" fmla="*/ 974932 w 1269979"/>
                <a:gd name="connsiteY1" fmla="*/ 195040 h 1432911"/>
                <a:gd name="connsiteX2" fmla="*/ 1269979 w 1269979"/>
                <a:gd name="connsiteY2" fmla="*/ 1432911 h 1432911"/>
                <a:gd name="connsiteX0" fmla="*/ 0 w 1221132"/>
                <a:gd name="connsiteY0" fmla="*/ 15452 h 1216581"/>
                <a:gd name="connsiteX1" fmla="*/ 974932 w 1221132"/>
                <a:gd name="connsiteY1" fmla="*/ 195040 h 1216581"/>
                <a:gd name="connsiteX2" fmla="*/ 1221132 w 1221132"/>
                <a:gd name="connsiteY2" fmla="*/ 1216581 h 1216581"/>
                <a:gd name="connsiteX0" fmla="*/ 0 w 572163"/>
                <a:gd name="connsiteY0" fmla="*/ 968874 h 1053463"/>
                <a:gd name="connsiteX1" fmla="*/ 325963 w 572163"/>
                <a:gd name="connsiteY1" fmla="*/ 31922 h 1053463"/>
                <a:gd name="connsiteX2" fmla="*/ 572163 w 572163"/>
                <a:gd name="connsiteY2" fmla="*/ 1053463 h 1053463"/>
                <a:gd name="connsiteX0" fmla="*/ 0 w 2009663"/>
                <a:gd name="connsiteY0" fmla="*/ 2392735 h 2392735"/>
                <a:gd name="connsiteX1" fmla="*/ 325963 w 2009663"/>
                <a:gd name="connsiteY1" fmla="*/ 1455783 h 2392735"/>
                <a:gd name="connsiteX2" fmla="*/ 2009663 w 2009663"/>
                <a:gd name="connsiteY2" fmla="*/ 0 h 2392735"/>
                <a:gd name="connsiteX0" fmla="*/ 0 w 2009663"/>
                <a:gd name="connsiteY0" fmla="*/ 2392735 h 2392735"/>
                <a:gd name="connsiteX1" fmla="*/ 821412 w 2009663"/>
                <a:gd name="connsiteY1" fmla="*/ 346221 h 2392735"/>
                <a:gd name="connsiteX2" fmla="*/ 2009663 w 2009663"/>
                <a:gd name="connsiteY2" fmla="*/ 0 h 2392735"/>
                <a:gd name="connsiteX0" fmla="*/ 0 w 2009663"/>
                <a:gd name="connsiteY0" fmla="*/ 2392735 h 2392735"/>
                <a:gd name="connsiteX1" fmla="*/ 821412 w 2009663"/>
                <a:gd name="connsiteY1" fmla="*/ 346221 h 2392735"/>
                <a:gd name="connsiteX2" fmla="*/ 2009663 w 2009663"/>
                <a:gd name="connsiteY2" fmla="*/ 0 h 2392735"/>
                <a:gd name="connsiteX0" fmla="*/ 0 w 2009663"/>
                <a:gd name="connsiteY0" fmla="*/ 2392735 h 2392735"/>
                <a:gd name="connsiteX1" fmla="*/ 821412 w 2009663"/>
                <a:gd name="connsiteY1" fmla="*/ 346221 h 2392735"/>
                <a:gd name="connsiteX2" fmla="*/ 2009663 w 2009663"/>
                <a:gd name="connsiteY2" fmla="*/ 0 h 2392735"/>
                <a:gd name="connsiteX0" fmla="*/ 0 w 2009663"/>
                <a:gd name="connsiteY0" fmla="*/ 2392735 h 2392735"/>
                <a:gd name="connsiteX1" fmla="*/ 821412 w 2009663"/>
                <a:gd name="connsiteY1" fmla="*/ 346221 h 2392735"/>
                <a:gd name="connsiteX2" fmla="*/ 2009663 w 2009663"/>
                <a:gd name="connsiteY2" fmla="*/ 0 h 2392735"/>
                <a:gd name="connsiteX0" fmla="*/ 0 w 2037576"/>
                <a:gd name="connsiteY0" fmla="*/ 2395023 h 2395023"/>
                <a:gd name="connsiteX1" fmla="*/ 849325 w 2037576"/>
                <a:gd name="connsiteY1" fmla="*/ 348509 h 2395023"/>
                <a:gd name="connsiteX2" fmla="*/ 2037576 w 2037576"/>
                <a:gd name="connsiteY2" fmla="*/ 2288 h 2395023"/>
                <a:gd name="connsiteX0" fmla="*/ 0 w 1521192"/>
                <a:gd name="connsiteY0" fmla="*/ 2376591 h 2376591"/>
                <a:gd name="connsiteX1" fmla="*/ 849325 w 1521192"/>
                <a:gd name="connsiteY1" fmla="*/ 330077 h 2376591"/>
                <a:gd name="connsiteX2" fmla="*/ 1521192 w 1521192"/>
                <a:gd name="connsiteY2" fmla="*/ 4791 h 2376591"/>
                <a:gd name="connsiteX0" fmla="*/ 0 w 1521192"/>
                <a:gd name="connsiteY0" fmla="*/ 2371800 h 2371800"/>
                <a:gd name="connsiteX1" fmla="*/ 674872 w 1521192"/>
                <a:gd name="connsiteY1" fmla="*/ 1064994 h 2371800"/>
                <a:gd name="connsiteX2" fmla="*/ 1521192 w 1521192"/>
                <a:gd name="connsiteY2" fmla="*/ 0 h 2371800"/>
                <a:gd name="connsiteX0" fmla="*/ 0 w 1276957"/>
                <a:gd name="connsiteY0" fmla="*/ 2371800 h 2371800"/>
                <a:gd name="connsiteX1" fmla="*/ 674872 w 1276957"/>
                <a:gd name="connsiteY1" fmla="*/ 1064994 h 2371800"/>
                <a:gd name="connsiteX2" fmla="*/ 1276957 w 1276957"/>
                <a:gd name="connsiteY2" fmla="*/ 0 h 2371800"/>
                <a:gd name="connsiteX0" fmla="*/ 0 w 1500258"/>
                <a:gd name="connsiteY0" fmla="*/ 2350865 h 2350865"/>
                <a:gd name="connsiteX1" fmla="*/ 674872 w 1500258"/>
                <a:gd name="connsiteY1" fmla="*/ 1044059 h 2350865"/>
                <a:gd name="connsiteX2" fmla="*/ 1500258 w 1500258"/>
                <a:gd name="connsiteY2" fmla="*/ 0 h 2350865"/>
                <a:gd name="connsiteX0" fmla="*/ 0 w 1500258"/>
                <a:gd name="connsiteY0" fmla="*/ 2366554 h 2366554"/>
                <a:gd name="connsiteX1" fmla="*/ 674872 w 1500258"/>
                <a:gd name="connsiteY1" fmla="*/ 1059748 h 2366554"/>
                <a:gd name="connsiteX2" fmla="*/ 756606 w 1500258"/>
                <a:gd name="connsiteY2" fmla="*/ 110077 h 2366554"/>
                <a:gd name="connsiteX3" fmla="*/ 1500258 w 1500258"/>
                <a:gd name="connsiteY3" fmla="*/ 15689 h 2366554"/>
                <a:gd name="connsiteX0" fmla="*/ 0 w 1507236"/>
                <a:gd name="connsiteY0" fmla="*/ 2374290 h 2374290"/>
                <a:gd name="connsiteX1" fmla="*/ 674872 w 1507236"/>
                <a:gd name="connsiteY1" fmla="*/ 1067484 h 2374290"/>
                <a:gd name="connsiteX2" fmla="*/ 756606 w 1507236"/>
                <a:gd name="connsiteY2" fmla="*/ 117813 h 2374290"/>
                <a:gd name="connsiteX3" fmla="*/ 1507236 w 1507236"/>
                <a:gd name="connsiteY3" fmla="*/ 9468 h 2374290"/>
                <a:gd name="connsiteX0" fmla="*/ 0 w 1507236"/>
                <a:gd name="connsiteY0" fmla="*/ 2374290 h 2374290"/>
                <a:gd name="connsiteX1" fmla="*/ 535309 w 1507236"/>
                <a:gd name="connsiteY1" fmla="*/ 1821148 h 2374290"/>
                <a:gd name="connsiteX2" fmla="*/ 756606 w 1507236"/>
                <a:gd name="connsiteY2" fmla="*/ 117813 h 2374290"/>
                <a:gd name="connsiteX3" fmla="*/ 1507236 w 1507236"/>
                <a:gd name="connsiteY3" fmla="*/ 9468 h 237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7236" h="2374290">
                  <a:moveTo>
                    <a:pt x="0" y="2374290"/>
                  </a:moveTo>
                  <a:cubicBezTo>
                    <a:pt x="327650" y="2352910"/>
                    <a:pt x="409208" y="2197227"/>
                    <a:pt x="535309" y="1821148"/>
                  </a:cubicBezTo>
                  <a:cubicBezTo>
                    <a:pt x="661410" y="1445069"/>
                    <a:pt x="619042" y="291823"/>
                    <a:pt x="756606" y="117813"/>
                  </a:cubicBezTo>
                  <a:cubicBezTo>
                    <a:pt x="894170" y="-56197"/>
                    <a:pt x="1499597" y="15895"/>
                    <a:pt x="1507236" y="9468"/>
                  </a:cubicBezTo>
                </a:path>
              </a:pathLst>
            </a:custGeom>
            <a:ln w="19050">
              <a:solidFill>
                <a:schemeClr val="accent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4" name="テキスト ボックス 233"/>
          <p:cNvSpPr txBox="1"/>
          <p:nvPr/>
        </p:nvSpPr>
        <p:spPr>
          <a:xfrm>
            <a:off x="6475155" y="1583479"/>
            <a:ext cx="1034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i="1" dirty="0" smtClean="0"/>
              <a:t>topic marker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6429880" y="3061589"/>
            <a:ext cx="7962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i="1" dirty="0" smtClean="0"/>
              <a:t>light verb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6896761" y="2390037"/>
            <a:ext cx="2814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i="1" dirty="0" smtClean="0"/>
              <a:t>by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429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dissolve/>
      </p:transition>
    </mc:Choice>
    <mc:Fallback>
      <p:transition xmlns:p14="http://schemas.microsoft.com/office/powerpoint/2010/main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4436864" y="4856520"/>
            <a:ext cx="2280518" cy="153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 in Formal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Generative story of joint probability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Choose a number of components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Generate each of     core treelet pairs bilingually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Derive treelets monolingually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Combine treelets so as to create sentences</a:t>
            </a:r>
            <a:endParaRPr lang="ja-JP" altLang="en-US" dirty="0"/>
          </a:p>
          <a:p>
            <a:r>
              <a:rPr lang="en-US" altLang="ja-JP" dirty="0" smtClean="0"/>
              <a:t>Formally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89774"/>
              </p:ext>
            </p:extLst>
          </p:nvPr>
        </p:nvGraphicFramePr>
        <p:xfrm>
          <a:off x="6444208" y="2236168"/>
          <a:ext cx="273174" cy="42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1" name="数式" r:id="rId4" imgW="114120" imgH="177480" progId="Equation.3">
                  <p:embed/>
                </p:oleObj>
              </mc:Choice>
              <mc:Fallback>
                <p:oleObj name="数式" r:id="rId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236168"/>
                        <a:ext cx="273174" cy="42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255635"/>
              </p:ext>
            </p:extLst>
          </p:nvPr>
        </p:nvGraphicFramePr>
        <p:xfrm>
          <a:off x="4067944" y="2748690"/>
          <a:ext cx="273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2" name="数式" r:id="rId6" imgW="114120" imgH="177480" progId="Equation.3">
                  <p:embed/>
                </p:oleObj>
              </mc:Choice>
              <mc:Fallback>
                <p:oleObj name="数式" r:id="rId6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748690"/>
                        <a:ext cx="2730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50150"/>
              </p:ext>
            </p:extLst>
          </p:nvPr>
        </p:nvGraphicFramePr>
        <p:xfrm>
          <a:off x="539552" y="4923753"/>
          <a:ext cx="83978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3" name="数式" r:id="rId8" imgW="3288960" imgH="368280" progId="Equation.3">
                  <p:embed/>
                </p:oleObj>
              </mc:Choice>
              <mc:Fallback>
                <p:oleObj name="数式" r:id="rId8" imgW="3288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923753"/>
                        <a:ext cx="83978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3068712" y="5575868"/>
            <a:ext cx="13681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741120" y="5575868"/>
            <a:ext cx="20882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580880" y="5863900"/>
            <a:ext cx="20882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195112" y="5575868"/>
            <a:ext cx="109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Step 1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93693" y="5575868"/>
            <a:ext cx="110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Step </a:t>
            </a:r>
            <a:r>
              <a:rPr lang="en-US" altLang="ja-JP" sz="2800" dirty="0"/>
              <a:t>4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63678" y="5863900"/>
            <a:ext cx="1371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Step 2,3</a:t>
            </a:r>
            <a:endParaRPr kumimoji="1" lang="ja-JP" altLang="en-US" sz="2800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55026" y="4229775"/>
            <a:ext cx="3669582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See proceedings or </a:t>
            </a:r>
            <a:r>
              <a:rPr lang="en-US" altLang="ja-JP" dirty="0" smtClean="0"/>
              <a:t>Nakazawa+, 2011</a:t>
            </a:r>
            <a:endParaRPr kumimoji="1" lang="ja-JP" altLang="en-US" dirty="0"/>
          </a:p>
        </p:txBody>
      </p:sp>
      <p:sp>
        <p:nvSpPr>
          <p:cNvPr id="18" name="フリーフォーム 17"/>
          <p:cNvSpPr/>
          <p:nvPr/>
        </p:nvSpPr>
        <p:spPr>
          <a:xfrm>
            <a:off x="4014361" y="4413249"/>
            <a:ext cx="1240665" cy="583669"/>
          </a:xfrm>
          <a:custGeom>
            <a:avLst/>
            <a:gdLst>
              <a:gd name="connsiteX0" fmla="*/ 2859195 w 2859195"/>
              <a:gd name="connsiteY0" fmla="*/ 6472 h 631884"/>
              <a:gd name="connsiteX1" fmla="*/ 606303 w 2859195"/>
              <a:gd name="connsiteY1" fmla="*/ 89435 h 631884"/>
              <a:gd name="connsiteX2" fmla="*/ 0 w 2859195"/>
              <a:gd name="connsiteY2" fmla="*/ 631884 h 63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9195" h="631884">
                <a:moveTo>
                  <a:pt x="2859195" y="6472"/>
                </a:moveTo>
                <a:cubicBezTo>
                  <a:pt x="1971015" y="-4164"/>
                  <a:pt x="1082836" y="-14800"/>
                  <a:pt x="606303" y="89435"/>
                </a:cubicBezTo>
                <a:cubicBezTo>
                  <a:pt x="129770" y="193670"/>
                  <a:pt x="0" y="631884"/>
                  <a:pt x="0" y="631884"/>
                </a:cubicBezTo>
              </a:path>
            </a:pathLst>
          </a:cu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7969250" y="4599107"/>
            <a:ext cx="1" cy="397812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>
          <a:xfrm>
            <a:off x="3412311" y="2343932"/>
            <a:ext cx="1985616" cy="659771"/>
          </a:xfrm>
          <a:prstGeom prst="wedgeRoundRectCallout">
            <a:avLst>
              <a:gd name="adj1" fmla="val -19055"/>
              <a:gd name="adj2" fmla="val -7662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Bilingual Generation and</a:t>
            </a:r>
            <a:br>
              <a:rPr kumimoji="1" lang="en-US" altLang="ja-JP" dirty="0" smtClean="0"/>
            </a:br>
            <a:r>
              <a:rPr kumimoji="1" lang="en-US" altLang="ja-JP" dirty="0" smtClean="0"/>
              <a:t>Monolingual Derivation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3018162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Core treelet pair           is generated from unknown distribution     ~ Dirichlet process</a:t>
            </a:r>
          </a:p>
          <a:p>
            <a:r>
              <a:rPr kumimoji="1" lang="en-US" altLang="ja-JP" dirty="0" smtClean="0"/>
              <a:t>Each core treelet    and    derives sets of treelets </a:t>
            </a:r>
            <a:r>
              <a:rPr lang="en-US" altLang="ja-JP" dirty="0"/>
              <a:t> </a:t>
            </a:r>
            <a:r>
              <a:rPr lang="en-US" altLang="ja-JP" dirty="0" smtClean="0"/>
              <a:t>      </a:t>
            </a:r>
            <a:r>
              <a:rPr kumimoji="1" lang="en-US" altLang="ja-JP" dirty="0" smtClean="0"/>
              <a:t>and        monolingually</a:t>
            </a:r>
          </a:p>
          <a:p>
            <a:pPr lvl="1"/>
            <a:r>
              <a:rPr lang="en-US" altLang="ja-JP" u="sng" dirty="0" smtClean="0">
                <a:uFill>
                  <a:solidFill>
                    <a:schemeClr val="accent5"/>
                  </a:solidFill>
                </a:uFill>
              </a:rPr>
              <a:t>The number of derivations</a:t>
            </a:r>
            <a:r>
              <a:rPr lang="en-US" altLang="ja-JP" dirty="0" smtClean="0"/>
              <a:t>: geometric distribution</a:t>
            </a:r>
          </a:p>
          <a:p>
            <a:pPr lvl="1"/>
            <a:r>
              <a:rPr kumimoji="1" lang="en-US" altLang="ja-JP" u="sng" dirty="0" smtClean="0">
                <a:uFill>
                  <a:solidFill>
                    <a:schemeClr val="accent2"/>
                  </a:solidFill>
                </a:uFill>
              </a:rPr>
              <a:t>Derivation probability</a:t>
            </a:r>
            <a:r>
              <a:rPr kumimoji="1" lang="en-US" altLang="ja-JP" dirty="0" smtClean="0"/>
              <a:t>: estimated from large monolingual corpora</a:t>
            </a:r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316829"/>
              </p:ext>
            </p:extLst>
          </p:nvPr>
        </p:nvGraphicFramePr>
        <p:xfrm>
          <a:off x="3662042" y="3139545"/>
          <a:ext cx="934937" cy="45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5" name="数式" r:id="rId4" imgW="495300" imgH="241300" progId="Equation.3">
                  <p:embed/>
                </p:oleObj>
              </mc:Choice>
              <mc:Fallback>
                <p:oleObj name="数式" r:id="rId4" imgW="49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042" y="3139545"/>
                        <a:ext cx="934937" cy="4520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21680"/>
              </p:ext>
            </p:extLst>
          </p:nvPr>
        </p:nvGraphicFramePr>
        <p:xfrm>
          <a:off x="4511790" y="3595011"/>
          <a:ext cx="396083" cy="4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6" name="数式" r:id="rId6" imgW="177800" imgH="203200" progId="Equation.3">
                  <p:embed/>
                </p:oleObj>
              </mc:Choice>
              <mc:Fallback>
                <p:oleObj name="数式" r:id="rId6" imgW="17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790" y="3595011"/>
                        <a:ext cx="396083" cy="4505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637017"/>
              </p:ext>
            </p:extLst>
          </p:nvPr>
        </p:nvGraphicFramePr>
        <p:xfrm>
          <a:off x="3731562" y="4210986"/>
          <a:ext cx="3365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7" name="数式" r:id="rId8" imgW="177800" imgH="215900" progId="Equation.3">
                  <p:embed/>
                </p:oleObj>
              </mc:Choice>
              <mc:Fallback>
                <p:oleObj name="数式" r:id="rId8" imgW="17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562" y="4210986"/>
                        <a:ext cx="336550" cy="404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64632"/>
              </p:ext>
            </p:extLst>
          </p:nvPr>
        </p:nvGraphicFramePr>
        <p:xfrm>
          <a:off x="4709832" y="4203195"/>
          <a:ext cx="3365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8" name="数式" r:id="rId10" imgW="177800" imgH="215900" progId="Equation.3">
                  <p:embed/>
                </p:oleObj>
              </mc:Choice>
              <mc:Fallback>
                <p:oleObj name="数式" r:id="rId10" imgW="17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832" y="4203195"/>
                        <a:ext cx="336550" cy="404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22683"/>
              </p:ext>
            </p:extLst>
          </p:nvPr>
        </p:nvGraphicFramePr>
        <p:xfrm>
          <a:off x="2200956" y="4725311"/>
          <a:ext cx="6969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" name="数式" r:id="rId12" imgW="368300" imgH="228600" progId="Equation.3">
                  <p:embed/>
                </p:oleObj>
              </mc:Choice>
              <mc:Fallback>
                <p:oleObj name="数式" r:id="rId12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956" y="4725311"/>
                        <a:ext cx="696912" cy="428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25538"/>
              </p:ext>
            </p:extLst>
          </p:nvPr>
        </p:nvGraphicFramePr>
        <p:xfrm>
          <a:off x="3549109" y="4725311"/>
          <a:ext cx="6969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" name="数式" r:id="rId14" imgW="368300" imgH="228600" progId="Equation.3">
                  <p:embed/>
                </p:oleObj>
              </mc:Choice>
              <mc:Fallback>
                <p:oleObj name="数式" r:id="rId14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109" y="4725311"/>
                        <a:ext cx="696912" cy="428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角丸四角形 45"/>
          <p:cNvSpPr/>
          <p:nvPr/>
        </p:nvSpPr>
        <p:spPr>
          <a:xfrm>
            <a:off x="308746" y="1565403"/>
            <a:ext cx="1292948" cy="529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44726"/>
              </p:ext>
            </p:extLst>
          </p:nvPr>
        </p:nvGraphicFramePr>
        <p:xfrm>
          <a:off x="3466848" y="2365150"/>
          <a:ext cx="18748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1" name="数式" r:id="rId16" imgW="939800" imgH="292100" progId="Equation.3">
                  <p:embed/>
                </p:oleObj>
              </mc:Choice>
              <mc:Fallback>
                <p:oleObj name="数式" r:id="rId16" imgW="939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848" y="2365150"/>
                        <a:ext cx="1874837" cy="582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角丸四角形吹き出し 54"/>
          <p:cNvSpPr/>
          <p:nvPr/>
        </p:nvSpPr>
        <p:spPr>
          <a:xfrm>
            <a:off x="6205943" y="2343932"/>
            <a:ext cx="1985616" cy="659771"/>
          </a:xfrm>
          <a:prstGeom prst="wedgeRoundRectCallout">
            <a:avLst>
              <a:gd name="adj1" fmla="val -19055"/>
              <a:gd name="adj2" fmla="val -7662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15115"/>
              </p:ext>
            </p:extLst>
          </p:nvPr>
        </p:nvGraphicFramePr>
        <p:xfrm>
          <a:off x="6260480" y="2365150"/>
          <a:ext cx="18748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2" name="数式" r:id="rId18" imgW="939800" imgH="292100" progId="Equation.3">
                  <p:embed/>
                </p:oleObj>
              </mc:Choice>
              <mc:Fallback>
                <p:oleObj name="数式" r:id="rId18" imgW="939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480" y="2365150"/>
                        <a:ext cx="1874837" cy="582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5109531" y="1580985"/>
            <a:ext cx="942740" cy="5292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7901432" y="1580985"/>
            <a:ext cx="942740" cy="5292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598944"/>
              </p:ext>
            </p:extLst>
          </p:nvPr>
        </p:nvGraphicFramePr>
        <p:xfrm>
          <a:off x="3321151" y="1489143"/>
          <a:ext cx="55737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3" name="数式" r:id="rId20" imgW="2794000" imgH="431800" progId="Equation.3">
                  <p:embed/>
                </p:oleObj>
              </mc:Choice>
              <mc:Fallback>
                <p:oleObj name="数式" r:id="rId20" imgW="279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151" y="1489143"/>
                        <a:ext cx="5573712" cy="860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861454"/>
              </p:ext>
            </p:extLst>
          </p:nvPr>
        </p:nvGraphicFramePr>
        <p:xfrm>
          <a:off x="1823226" y="1565403"/>
          <a:ext cx="14954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4" name="数式" r:id="rId22" imgW="749300" imgH="266700" progId="Equation.3">
                  <p:embed/>
                </p:oleObj>
              </mc:Choice>
              <mc:Fallback>
                <p:oleObj name="数式" r:id="rId22" imgW="749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226" y="1565403"/>
                        <a:ext cx="1495425" cy="531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34236"/>
              </p:ext>
            </p:extLst>
          </p:nvPr>
        </p:nvGraphicFramePr>
        <p:xfrm>
          <a:off x="308136" y="1568769"/>
          <a:ext cx="15462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" name="数式" r:id="rId24" imgW="774700" imgH="266700" progId="Equation.3">
                  <p:embed/>
                </p:oleObj>
              </mc:Choice>
              <mc:Fallback>
                <p:oleObj name="数式" r:id="rId24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6" y="1568769"/>
                        <a:ext cx="1546225" cy="531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684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5" grpId="0" animBg="1"/>
      <p:bldP spid="12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844534" y="2355418"/>
            <a:ext cx="1919862" cy="1618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Derivation Probability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Derivation      is conditioned on the word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   </a:t>
            </a:r>
            <a:r>
              <a:rPr lang="en-US" altLang="ja-JP" dirty="0" smtClean="0"/>
              <a:t>which      is connected to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lang="en-US" altLang="ja-JP" dirty="0" smtClean="0"/>
              <a:t>e.g</a:t>
            </a:r>
            <a:r>
              <a:rPr kumimoji="1" lang="en-US" altLang="ja-JP" dirty="0" smtClean="0"/>
              <a:t>. 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Not only the lexicalized probability, but also POS-based probability</a:t>
            </a:r>
          </a:p>
          <a:p>
            <a:pPr lvl="1"/>
            <a:r>
              <a:rPr lang="en-US" altLang="ja-JP" dirty="0"/>
              <a:t>e.g.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82037"/>
              </p:ext>
            </p:extLst>
          </p:nvPr>
        </p:nvGraphicFramePr>
        <p:xfrm>
          <a:off x="1275153" y="2736850"/>
          <a:ext cx="54371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" name="数式" r:id="rId4" imgW="2438400" imgH="228600" progId="Equation.3">
                  <p:embed/>
                </p:oleObj>
              </mc:Choice>
              <mc:Fallback>
                <p:oleObj name="数式" r:id="rId4" imgW="243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153" y="2736850"/>
                        <a:ext cx="5437188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73751"/>
              </p:ext>
            </p:extLst>
          </p:nvPr>
        </p:nvGraphicFramePr>
        <p:xfrm>
          <a:off x="2666436" y="1675937"/>
          <a:ext cx="4810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" name="数式" r:id="rId6" imgW="215900" imgH="228600" progId="Equation.3">
                  <p:embed/>
                </p:oleObj>
              </mc:Choice>
              <mc:Fallback>
                <p:oleObj name="数式" r:id="rId6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436" y="1675937"/>
                        <a:ext cx="481013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フリーフォーム 27"/>
          <p:cNvSpPr/>
          <p:nvPr/>
        </p:nvSpPr>
        <p:spPr>
          <a:xfrm>
            <a:off x="7230423" y="2797549"/>
            <a:ext cx="735707" cy="881101"/>
          </a:xfrm>
          <a:custGeom>
            <a:avLst/>
            <a:gdLst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6" fmla="*/ 78146 w 842586"/>
              <a:gd name="connsiteY6" fmla="*/ 777250 h 777250"/>
              <a:gd name="connsiteX0" fmla="*/ 78146 w 946251"/>
              <a:gd name="connsiteY0" fmla="*/ 777250 h 777250"/>
              <a:gd name="connsiteX1" fmla="*/ 34992 w 946251"/>
              <a:gd name="connsiteY1" fmla="*/ 567633 h 777250"/>
              <a:gd name="connsiteX2" fmla="*/ 34992 w 946251"/>
              <a:gd name="connsiteY2" fmla="*/ 129905 h 777250"/>
              <a:gd name="connsiteX3" fmla="*/ 485025 w 946251"/>
              <a:gd name="connsiteY3" fmla="*/ 436 h 777250"/>
              <a:gd name="connsiteX4" fmla="*/ 750113 w 946251"/>
              <a:gd name="connsiteY4" fmla="*/ 160731 h 777250"/>
              <a:gd name="connsiteX5" fmla="*/ 842586 w 946251"/>
              <a:gd name="connsiteY5" fmla="*/ 376512 h 777250"/>
              <a:gd name="connsiteX6" fmla="*/ 78146 w 946251"/>
              <a:gd name="connsiteY6" fmla="*/ 777250 h 777250"/>
              <a:gd name="connsiteX0" fmla="*/ 123750 w 991855"/>
              <a:gd name="connsiteY0" fmla="*/ 777250 h 817198"/>
              <a:gd name="connsiteX1" fmla="*/ 80596 w 991855"/>
              <a:gd name="connsiteY1" fmla="*/ 567633 h 817198"/>
              <a:gd name="connsiteX2" fmla="*/ 80596 w 991855"/>
              <a:gd name="connsiteY2" fmla="*/ 129905 h 817198"/>
              <a:gd name="connsiteX3" fmla="*/ 530629 w 991855"/>
              <a:gd name="connsiteY3" fmla="*/ 436 h 817198"/>
              <a:gd name="connsiteX4" fmla="*/ 795717 w 991855"/>
              <a:gd name="connsiteY4" fmla="*/ 160731 h 817198"/>
              <a:gd name="connsiteX5" fmla="*/ 888190 w 991855"/>
              <a:gd name="connsiteY5" fmla="*/ 376512 h 817198"/>
              <a:gd name="connsiteX6" fmla="*/ 123750 w 991855"/>
              <a:gd name="connsiteY6" fmla="*/ 777250 h 817198"/>
              <a:gd name="connsiteX0" fmla="*/ 696699 w 878080"/>
              <a:gd name="connsiteY0" fmla="*/ 678607 h 731032"/>
              <a:gd name="connsiteX1" fmla="*/ 67885 w 878080"/>
              <a:gd name="connsiteY1" fmla="*/ 567633 h 731032"/>
              <a:gd name="connsiteX2" fmla="*/ 67885 w 878080"/>
              <a:gd name="connsiteY2" fmla="*/ 129905 h 731032"/>
              <a:gd name="connsiteX3" fmla="*/ 517918 w 878080"/>
              <a:gd name="connsiteY3" fmla="*/ 436 h 731032"/>
              <a:gd name="connsiteX4" fmla="*/ 783006 w 878080"/>
              <a:gd name="connsiteY4" fmla="*/ 160731 h 731032"/>
              <a:gd name="connsiteX5" fmla="*/ 875479 w 878080"/>
              <a:gd name="connsiteY5" fmla="*/ 376512 h 731032"/>
              <a:gd name="connsiteX6" fmla="*/ 696699 w 878080"/>
              <a:gd name="connsiteY6" fmla="*/ 678607 h 731032"/>
              <a:gd name="connsiteX0" fmla="*/ 650077 w 831458"/>
              <a:gd name="connsiteY0" fmla="*/ 679267 h 794699"/>
              <a:gd name="connsiteX1" fmla="*/ 132230 w 831458"/>
              <a:gd name="connsiteY1" fmla="*/ 759414 h 794699"/>
              <a:gd name="connsiteX2" fmla="*/ 21263 w 831458"/>
              <a:gd name="connsiteY2" fmla="*/ 130565 h 794699"/>
              <a:gd name="connsiteX3" fmla="*/ 471296 w 831458"/>
              <a:gd name="connsiteY3" fmla="*/ 1096 h 794699"/>
              <a:gd name="connsiteX4" fmla="*/ 736384 w 831458"/>
              <a:gd name="connsiteY4" fmla="*/ 161391 h 794699"/>
              <a:gd name="connsiteX5" fmla="*/ 828857 w 831458"/>
              <a:gd name="connsiteY5" fmla="*/ 377172 h 794699"/>
              <a:gd name="connsiteX6" fmla="*/ 650077 w 831458"/>
              <a:gd name="connsiteY6" fmla="*/ 679267 h 794699"/>
              <a:gd name="connsiteX0" fmla="*/ 575093 w 756474"/>
              <a:gd name="connsiteY0" fmla="*/ 678623 h 788277"/>
              <a:gd name="connsiteX1" fmla="*/ 57246 w 756474"/>
              <a:gd name="connsiteY1" fmla="*/ 758770 h 788277"/>
              <a:gd name="connsiteX2" fmla="*/ 51081 w 756474"/>
              <a:gd name="connsiteY2" fmla="*/ 210068 h 788277"/>
              <a:gd name="connsiteX3" fmla="*/ 396312 w 756474"/>
              <a:gd name="connsiteY3" fmla="*/ 452 h 788277"/>
              <a:gd name="connsiteX4" fmla="*/ 661400 w 756474"/>
              <a:gd name="connsiteY4" fmla="*/ 160747 h 788277"/>
              <a:gd name="connsiteX5" fmla="*/ 753873 w 756474"/>
              <a:gd name="connsiteY5" fmla="*/ 376528 h 788277"/>
              <a:gd name="connsiteX6" fmla="*/ 575093 w 756474"/>
              <a:gd name="connsiteY6" fmla="*/ 678623 h 788277"/>
              <a:gd name="connsiteX0" fmla="*/ 578765 w 759790"/>
              <a:gd name="connsiteY0" fmla="*/ 587091 h 696745"/>
              <a:gd name="connsiteX1" fmla="*/ 60918 w 759790"/>
              <a:gd name="connsiteY1" fmla="*/ 667238 h 696745"/>
              <a:gd name="connsiteX2" fmla="*/ 54753 w 759790"/>
              <a:gd name="connsiteY2" fmla="*/ 118536 h 696745"/>
              <a:gd name="connsiteX3" fmla="*/ 461633 w 759790"/>
              <a:gd name="connsiteY3" fmla="*/ 1397 h 696745"/>
              <a:gd name="connsiteX4" fmla="*/ 665072 w 759790"/>
              <a:gd name="connsiteY4" fmla="*/ 69215 h 696745"/>
              <a:gd name="connsiteX5" fmla="*/ 757545 w 759790"/>
              <a:gd name="connsiteY5" fmla="*/ 284996 h 696745"/>
              <a:gd name="connsiteX6" fmla="*/ 578765 w 759790"/>
              <a:gd name="connsiteY6" fmla="*/ 587091 h 696745"/>
              <a:gd name="connsiteX0" fmla="*/ 578765 w 760418"/>
              <a:gd name="connsiteY0" fmla="*/ 594888 h 704542"/>
              <a:gd name="connsiteX1" fmla="*/ 60918 w 760418"/>
              <a:gd name="connsiteY1" fmla="*/ 675035 h 704542"/>
              <a:gd name="connsiteX2" fmla="*/ 54753 w 760418"/>
              <a:gd name="connsiteY2" fmla="*/ 126333 h 704542"/>
              <a:gd name="connsiteX3" fmla="*/ 461633 w 760418"/>
              <a:gd name="connsiteY3" fmla="*/ 9194 h 704542"/>
              <a:gd name="connsiteX4" fmla="*/ 757545 w 760418"/>
              <a:gd name="connsiteY4" fmla="*/ 292793 h 704542"/>
              <a:gd name="connsiteX5" fmla="*/ 578765 w 760418"/>
              <a:gd name="connsiteY5" fmla="*/ 594888 h 704542"/>
              <a:gd name="connsiteX0" fmla="*/ 578765 w 724620"/>
              <a:gd name="connsiteY0" fmla="*/ 595301 h 704792"/>
              <a:gd name="connsiteX1" fmla="*/ 60918 w 724620"/>
              <a:gd name="connsiteY1" fmla="*/ 675448 h 704792"/>
              <a:gd name="connsiteX2" fmla="*/ 54753 w 724620"/>
              <a:gd name="connsiteY2" fmla="*/ 126746 h 704792"/>
              <a:gd name="connsiteX3" fmla="*/ 461633 w 724620"/>
              <a:gd name="connsiteY3" fmla="*/ 9607 h 704792"/>
              <a:gd name="connsiteX4" fmla="*/ 720556 w 724620"/>
              <a:gd name="connsiteY4" fmla="*/ 299371 h 704792"/>
              <a:gd name="connsiteX5" fmla="*/ 578765 w 724620"/>
              <a:gd name="connsiteY5" fmla="*/ 595301 h 704792"/>
              <a:gd name="connsiteX0" fmla="*/ 246348 w 706479"/>
              <a:gd name="connsiteY0" fmla="*/ 354859 h 678807"/>
              <a:gd name="connsiteX1" fmla="*/ 42908 w 706479"/>
              <a:gd name="connsiteY1" fmla="*/ 675448 h 678807"/>
              <a:gd name="connsiteX2" fmla="*/ 36743 w 706479"/>
              <a:gd name="connsiteY2" fmla="*/ 126746 h 678807"/>
              <a:gd name="connsiteX3" fmla="*/ 443623 w 706479"/>
              <a:gd name="connsiteY3" fmla="*/ 9607 h 678807"/>
              <a:gd name="connsiteX4" fmla="*/ 702546 w 706479"/>
              <a:gd name="connsiteY4" fmla="*/ 299371 h 678807"/>
              <a:gd name="connsiteX5" fmla="*/ 246348 w 706479"/>
              <a:gd name="connsiteY5" fmla="*/ 354859 h 678807"/>
              <a:gd name="connsiteX0" fmla="*/ 232062 w 692193"/>
              <a:gd name="connsiteY0" fmla="*/ 354859 h 678807"/>
              <a:gd name="connsiteX1" fmla="*/ 71776 w 692193"/>
              <a:gd name="connsiteY1" fmla="*/ 675448 h 678807"/>
              <a:gd name="connsiteX2" fmla="*/ 22457 w 692193"/>
              <a:gd name="connsiteY2" fmla="*/ 126746 h 678807"/>
              <a:gd name="connsiteX3" fmla="*/ 429337 w 692193"/>
              <a:gd name="connsiteY3" fmla="*/ 9607 h 678807"/>
              <a:gd name="connsiteX4" fmla="*/ 688260 w 692193"/>
              <a:gd name="connsiteY4" fmla="*/ 299371 h 678807"/>
              <a:gd name="connsiteX5" fmla="*/ 232062 w 692193"/>
              <a:gd name="connsiteY5" fmla="*/ 354859 h 678807"/>
              <a:gd name="connsiteX0" fmla="*/ 241436 w 716079"/>
              <a:gd name="connsiteY0" fmla="*/ 305562 h 629510"/>
              <a:gd name="connsiteX1" fmla="*/ 81150 w 716079"/>
              <a:gd name="connsiteY1" fmla="*/ 626151 h 629510"/>
              <a:gd name="connsiteX2" fmla="*/ 31831 w 716079"/>
              <a:gd name="connsiteY2" fmla="*/ 77449 h 629510"/>
              <a:gd name="connsiteX3" fmla="*/ 568172 w 716079"/>
              <a:gd name="connsiteY3" fmla="*/ 21962 h 629510"/>
              <a:gd name="connsiteX4" fmla="*/ 697634 w 716079"/>
              <a:gd name="connsiteY4" fmla="*/ 250074 h 629510"/>
              <a:gd name="connsiteX5" fmla="*/ 241436 w 716079"/>
              <a:gd name="connsiteY5" fmla="*/ 305562 h 629510"/>
              <a:gd name="connsiteX0" fmla="*/ 241436 w 716079"/>
              <a:gd name="connsiteY0" fmla="*/ 320640 h 902820"/>
              <a:gd name="connsiteX1" fmla="*/ 81150 w 716079"/>
              <a:gd name="connsiteY1" fmla="*/ 900809 h 902820"/>
              <a:gd name="connsiteX2" fmla="*/ 31831 w 716079"/>
              <a:gd name="connsiteY2" fmla="*/ 92527 h 902820"/>
              <a:gd name="connsiteX3" fmla="*/ 568172 w 716079"/>
              <a:gd name="connsiteY3" fmla="*/ 37040 h 902820"/>
              <a:gd name="connsiteX4" fmla="*/ 697634 w 716079"/>
              <a:gd name="connsiteY4" fmla="*/ 265152 h 902820"/>
              <a:gd name="connsiteX5" fmla="*/ 241436 w 716079"/>
              <a:gd name="connsiteY5" fmla="*/ 320640 h 902820"/>
              <a:gd name="connsiteX0" fmla="*/ 81150 w 716079"/>
              <a:gd name="connsiteY0" fmla="*/ 900809 h 992249"/>
              <a:gd name="connsiteX1" fmla="*/ 31831 w 716079"/>
              <a:gd name="connsiteY1" fmla="*/ 92527 h 992249"/>
              <a:gd name="connsiteX2" fmla="*/ 568172 w 716079"/>
              <a:gd name="connsiteY2" fmla="*/ 37040 h 992249"/>
              <a:gd name="connsiteX3" fmla="*/ 697634 w 716079"/>
              <a:gd name="connsiteY3" fmla="*/ 265152 h 992249"/>
              <a:gd name="connsiteX4" fmla="*/ 241436 w 716079"/>
              <a:gd name="connsiteY4" fmla="*/ 320640 h 992249"/>
              <a:gd name="connsiteX5" fmla="*/ 172590 w 716079"/>
              <a:gd name="connsiteY5" fmla="*/ 992249 h 992249"/>
              <a:gd name="connsiteX0" fmla="*/ 81150 w 716079"/>
              <a:gd name="connsiteY0" fmla="*/ 900809 h 900809"/>
              <a:gd name="connsiteX1" fmla="*/ 31831 w 716079"/>
              <a:gd name="connsiteY1" fmla="*/ 92527 h 900809"/>
              <a:gd name="connsiteX2" fmla="*/ 568172 w 716079"/>
              <a:gd name="connsiteY2" fmla="*/ 37040 h 900809"/>
              <a:gd name="connsiteX3" fmla="*/ 697634 w 716079"/>
              <a:gd name="connsiteY3" fmla="*/ 265152 h 900809"/>
              <a:gd name="connsiteX4" fmla="*/ 241436 w 716079"/>
              <a:gd name="connsiteY4" fmla="*/ 320640 h 900809"/>
              <a:gd name="connsiteX5" fmla="*/ 191130 w 716079"/>
              <a:gd name="connsiteY5" fmla="*/ 704857 h 900809"/>
              <a:gd name="connsiteX0" fmla="*/ 45156 w 735707"/>
              <a:gd name="connsiteY0" fmla="*/ 881101 h 881101"/>
              <a:gd name="connsiteX1" fmla="*/ 51459 w 735707"/>
              <a:gd name="connsiteY1" fmla="*/ 91360 h 881101"/>
              <a:gd name="connsiteX2" fmla="*/ 587800 w 735707"/>
              <a:gd name="connsiteY2" fmla="*/ 35873 h 881101"/>
              <a:gd name="connsiteX3" fmla="*/ 717262 w 735707"/>
              <a:gd name="connsiteY3" fmla="*/ 263985 h 881101"/>
              <a:gd name="connsiteX4" fmla="*/ 261064 w 735707"/>
              <a:gd name="connsiteY4" fmla="*/ 319473 h 881101"/>
              <a:gd name="connsiteX5" fmla="*/ 210758 w 735707"/>
              <a:gd name="connsiteY5" fmla="*/ 703690 h 8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707" h="881101">
                <a:moveTo>
                  <a:pt x="45156" y="881101"/>
                </a:moveTo>
                <a:cubicBezTo>
                  <a:pt x="10222" y="843082"/>
                  <a:pt x="-38982" y="232231"/>
                  <a:pt x="51459" y="91360"/>
                </a:cubicBezTo>
                <a:cubicBezTo>
                  <a:pt x="141900" y="-49511"/>
                  <a:pt x="476833" y="7102"/>
                  <a:pt x="587800" y="35873"/>
                </a:cubicBezTo>
                <a:cubicBezTo>
                  <a:pt x="698767" y="64644"/>
                  <a:pt x="771718" y="216718"/>
                  <a:pt x="717262" y="263985"/>
                </a:cubicBezTo>
                <a:cubicBezTo>
                  <a:pt x="662806" y="311252"/>
                  <a:pt x="345481" y="246189"/>
                  <a:pt x="261064" y="319473"/>
                </a:cubicBezTo>
                <a:cubicBezTo>
                  <a:pt x="176647" y="392757"/>
                  <a:pt x="154252" y="650269"/>
                  <a:pt x="210758" y="703690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29" name="円/楕円 28"/>
          <p:cNvSpPr/>
          <p:nvPr/>
        </p:nvSpPr>
        <p:spPr>
          <a:xfrm rot="21367690">
            <a:off x="7109324" y="3090806"/>
            <a:ext cx="1496500" cy="786020"/>
          </a:xfrm>
          <a:prstGeom prst="ellipse">
            <a:avLst/>
          </a:prstGeom>
          <a:solidFill>
            <a:schemeClr val="bg1"/>
          </a:solidFill>
          <a:ln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471292" y="3049002"/>
            <a:ext cx="1052238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2400" dirty="0" smtClean="0"/>
              <a:t>medical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62739" y="3384066"/>
            <a:ext cx="1350547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2400" dirty="0" smtClean="0"/>
              <a:t>treatment</a:t>
            </a:r>
            <a:endParaRPr kumimoji="1" lang="ja-JP" altLang="en-US" sz="2400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7292523" y="3222747"/>
            <a:ext cx="17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7292522" y="2930709"/>
            <a:ext cx="1" cy="453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7471292" y="2775704"/>
            <a:ext cx="537524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2400" dirty="0" smtClean="0"/>
              <a:t>The</a:t>
            </a:r>
            <a:endParaRPr kumimoji="1" lang="ja-JP" altLang="en-US" sz="2400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7292522" y="2930709"/>
            <a:ext cx="17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16098"/>
              </p:ext>
            </p:extLst>
          </p:nvPr>
        </p:nvGraphicFramePr>
        <p:xfrm>
          <a:off x="1879980" y="3280508"/>
          <a:ext cx="45640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" name="数式" r:id="rId8" imgW="2247900" imgH="215900" progId="Equation.3">
                  <p:embed/>
                </p:oleObj>
              </mc:Choice>
              <mc:Fallback>
                <p:oleObj name="数式" r:id="rId8" imgW="224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980" y="3280508"/>
                        <a:ext cx="4564063" cy="439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847788" y="2305893"/>
            <a:ext cx="1249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example</a:t>
            </a:r>
            <a:endParaRPr kumimoji="1" lang="ja-JP" altLang="en-US" sz="2400" dirty="0"/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232337"/>
              </p:ext>
            </p:extLst>
          </p:nvPr>
        </p:nvGraphicFramePr>
        <p:xfrm>
          <a:off x="3308716" y="2172463"/>
          <a:ext cx="4810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" name="数式" r:id="rId10" imgW="215900" imgH="228600" progId="Equation.3">
                  <p:embed/>
                </p:oleObj>
              </mc:Choice>
              <mc:Fallback>
                <p:oleObj name="数式" r:id="rId10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716" y="2172463"/>
                        <a:ext cx="481013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015777"/>
              </p:ext>
            </p:extLst>
          </p:nvPr>
        </p:nvGraphicFramePr>
        <p:xfrm>
          <a:off x="819567" y="2172463"/>
          <a:ext cx="13874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" name="数式" r:id="rId11" imgW="622300" imgH="228600" progId="Equation.3">
                  <p:embed/>
                </p:oleObj>
              </mc:Choice>
              <mc:Fallback>
                <p:oleObj name="数式" r:id="rId11" imgW="62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67" y="2172463"/>
                        <a:ext cx="1387475" cy="511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659145"/>
              </p:ext>
            </p:extLst>
          </p:nvPr>
        </p:nvGraphicFramePr>
        <p:xfrm>
          <a:off x="1879980" y="5325648"/>
          <a:ext cx="65500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" name="数式" r:id="rId13" imgW="3225800" imgH="279400" progId="Equation.3">
                  <p:embed/>
                </p:oleObj>
              </mc:Choice>
              <mc:Fallback>
                <p:oleObj name="数式" r:id="rId13" imgW="3225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980" y="5325648"/>
                        <a:ext cx="6550025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0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Derivation Probability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Derivation probability is estimated from large monolingual corpus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                             denotes the</a:t>
            </a:r>
            <a:r>
              <a:rPr lang="en-US" altLang="ja-JP" dirty="0"/>
              <a:t> </a:t>
            </a:r>
            <a:r>
              <a:rPr lang="en-US" altLang="ja-JP" dirty="0" smtClean="0"/>
              <a:t>frequency of</a:t>
            </a:r>
            <a:br>
              <a:rPr lang="en-US" altLang="ja-JP" dirty="0" smtClean="0"/>
            </a:br>
            <a:r>
              <a:rPr lang="en-US" altLang="ja-JP" dirty="0" smtClean="0"/>
              <a:t>connected to</a:t>
            </a:r>
          </a:p>
          <a:p>
            <a:r>
              <a:rPr lang="en-US" altLang="ja-JP" dirty="0" smtClean="0"/>
              <a:t>Example of counting</a:t>
            </a:r>
            <a:br>
              <a:rPr lang="en-US" altLang="ja-JP" dirty="0" smtClean="0"/>
            </a:br>
            <a:r>
              <a:rPr lang="en-US" altLang="ja-JP" dirty="0" smtClean="0"/>
              <a:t>the derivations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94663"/>
              </p:ext>
            </p:extLst>
          </p:nvPr>
        </p:nvGraphicFramePr>
        <p:xfrm>
          <a:off x="1456195" y="2663703"/>
          <a:ext cx="5841285" cy="108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3" name="数式" r:id="rId3" imgW="2667000" imgH="495300" progId="Equation.3">
                  <p:embed/>
                </p:oleObj>
              </mc:Choice>
              <mc:Fallback>
                <p:oleObj name="数式" r:id="rId3" imgW="2667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195" y="2663703"/>
                        <a:ext cx="5841285" cy="10879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62359"/>
              </p:ext>
            </p:extLst>
          </p:nvPr>
        </p:nvGraphicFramePr>
        <p:xfrm>
          <a:off x="857886" y="3798383"/>
          <a:ext cx="2702713" cy="46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" name="数式" r:id="rId5" imgW="1333500" imgH="228600" progId="Equation.3">
                  <p:embed/>
                </p:oleObj>
              </mc:Choice>
              <mc:Fallback>
                <p:oleObj name="数式" r:id="rId5" imgW="1333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86" y="3798383"/>
                        <a:ext cx="2702713" cy="4641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33782"/>
              </p:ext>
            </p:extLst>
          </p:nvPr>
        </p:nvGraphicFramePr>
        <p:xfrm>
          <a:off x="7788012" y="3820049"/>
          <a:ext cx="4365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5" name="数式" r:id="rId7" imgW="215900" imgH="228600" progId="Equation.3">
                  <p:embed/>
                </p:oleObj>
              </mc:Choice>
              <mc:Fallback>
                <p:oleObj name="数式" r:id="rId7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012" y="3820049"/>
                        <a:ext cx="436562" cy="465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780583"/>
              </p:ext>
            </p:extLst>
          </p:nvPr>
        </p:nvGraphicFramePr>
        <p:xfrm>
          <a:off x="3117217" y="4300768"/>
          <a:ext cx="12620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6" name="数式" r:id="rId9" imgW="622300" imgH="228600" progId="Equation.3">
                  <p:embed/>
                </p:oleObj>
              </mc:Choice>
              <mc:Fallback>
                <p:oleObj name="数式" r:id="rId9" imgW="62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217" y="4300768"/>
                        <a:ext cx="1262063" cy="463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フリーフォーム 95"/>
          <p:cNvSpPr/>
          <p:nvPr/>
        </p:nvSpPr>
        <p:spPr>
          <a:xfrm>
            <a:off x="4950459" y="4381733"/>
            <a:ext cx="1737951" cy="1947818"/>
          </a:xfrm>
          <a:custGeom>
            <a:avLst/>
            <a:gdLst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6" fmla="*/ 78146 w 842586"/>
              <a:gd name="connsiteY6" fmla="*/ 777250 h 777250"/>
              <a:gd name="connsiteX0" fmla="*/ 78146 w 946251"/>
              <a:gd name="connsiteY0" fmla="*/ 777250 h 777250"/>
              <a:gd name="connsiteX1" fmla="*/ 34992 w 946251"/>
              <a:gd name="connsiteY1" fmla="*/ 567633 h 777250"/>
              <a:gd name="connsiteX2" fmla="*/ 34992 w 946251"/>
              <a:gd name="connsiteY2" fmla="*/ 129905 h 777250"/>
              <a:gd name="connsiteX3" fmla="*/ 485025 w 946251"/>
              <a:gd name="connsiteY3" fmla="*/ 436 h 777250"/>
              <a:gd name="connsiteX4" fmla="*/ 750113 w 946251"/>
              <a:gd name="connsiteY4" fmla="*/ 160731 h 777250"/>
              <a:gd name="connsiteX5" fmla="*/ 842586 w 946251"/>
              <a:gd name="connsiteY5" fmla="*/ 376512 h 777250"/>
              <a:gd name="connsiteX6" fmla="*/ 78146 w 946251"/>
              <a:gd name="connsiteY6" fmla="*/ 777250 h 777250"/>
              <a:gd name="connsiteX0" fmla="*/ 123750 w 991855"/>
              <a:gd name="connsiteY0" fmla="*/ 777250 h 817198"/>
              <a:gd name="connsiteX1" fmla="*/ 80596 w 991855"/>
              <a:gd name="connsiteY1" fmla="*/ 567633 h 817198"/>
              <a:gd name="connsiteX2" fmla="*/ 80596 w 991855"/>
              <a:gd name="connsiteY2" fmla="*/ 129905 h 817198"/>
              <a:gd name="connsiteX3" fmla="*/ 530629 w 991855"/>
              <a:gd name="connsiteY3" fmla="*/ 436 h 817198"/>
              <a:gd name="connsiteX4" fmla="*/ 795717 w 991855"/>
              <a:gd name="connsiteY4" fmla="*/ 160731 h 817198"/>
              <a:gd name="connsiteX5" fmla="*/ 888190 w 991855"/>
              <a:gd name="connsiteY5" fmla="*/ 376512 h 817198"/>
              <a:gd name="connsiteX6" fmla="*/ 123750 w 991855"/>
              <a:gd name="connsiteY6" fmla="*/ 777250 h 817198"/>
              <a:gd name="connsiteX0" fmla="*/ 696699 w 878080"/>
              <a:gd name="connsiteY0" fmla="*/ 678607 h 731032"/>
              <a:gd name="connsiteX1" fmla="*/ 67885 w 878080"/>
              <a:gd name="connsiteY1" fmla="*/ 567633 h 731032"/>
              <a:gd name="connsiteX2" fmla="*/ 67885 w 878080"/>
              <a:gd name="connsiteY2" fmla="*/ 129905 h 731032"/>
              <a:gd name="connsiteX3" fmla="*/ 517918 w 878080"/>
              <a:gd name="connsiteY3" fmla="*/ 436 h 731032"/>
              <a:gd name="connsiteX4" fmla="*/ 783006 w 878080"/>
              <a:gd name="connsiteY4" fmla="*/ 160731 h 731032"/>
              <a:gd name="connsiteX5" fmla="*/ 875479 w 878080"/>
              <a:gd name="connsiteY5" fmla="*/ 376512 h 731032"/>
              <a:gd name="connsiteX6" fmla="*/ 696699 w 878080"/>
              <a:gd name="connsiteY6" fmla="*/ 678607 h 731032"/>
              <a:gd name="connsiteX0" fmla="*/ 650077 w 831458"/>
              <a:gd name="connsiteY0" fmla="*/ 679267 h 794699"/>
              <a:gd name="connsiteX1" fmla="*/ 132230 w 831458"/>
              <a:gd name="connsiteY1" fmla="*/ 759414 h 794699"/>
              <a:gd name="connsiteX2" fmla="*/ 21263 w 831458"/>
              <a:gd name="connsiteY2" fmla="*/ 130565 h 794699"/>
              <a:gd name="connsiteX3" fmla="*/ 471296 w 831458"/>
              <a:gd name="connsiteY3" fmla="*/ 1096 h 794699"/>
              <a:gd name="connsiteX4" fmla="*/ 736384 w 831458"/>
              <a:gd name="connsiteY4" fmla="*/ 161391 h 794699"/>
              <a:gd name="connsiteX5" fmla="*/ 828857 w 831458"/>
              <a:gd name="connsiteY5" fmla="*/ 377172 h 794699"/>
              <a:gd name="connsiteX6" fmla="*/ 650077 w 831458"/>
              <a:gd name="connsiteY6" fmla="*/ 679267 h 794699"/>
              <a:gd name="connsiteX0" fmla="*/ 575093 w 756474"/>
              <a:gd name="connsiteY0" fmla="*/ 678623 h 788277"/>
              <a:gd name="connsiteX1" fmla="*/ 57246 w 756474"/>
              <a:gd name="connsiteY1" fmla="*/ 758770 h 788277"/>
              <a:gd name="connsiteX2" fmla="*/ 51081 w 756474"/>
              <a:gd name="connsiteY2" fmla="*/ 210068 h 788277"/>
              <a:gd name="connsiteX3" fmla="*/ 396312 w 756474"/>
              <a:gd name="connsiteY3" fmla="*/ 452 h 788277"/>
              <a:gd name="connsiteX4" fmla="*/ 661400 w 756474"/>
              <a:gd name="connsiteY4" fmla="*/ 160747 h 788277"/>
              <a:gd name="connsiteX5" fmla="*/ 753873 w 756474"/>
              <a:gd name="connsiteY5" fmla="*/ 376528 h 788277"/>
              <a:gd name="connsiteX6" fmla="*/ 575093 w 756474"/>
              <a:gd name="connsiteY6" fmla="*/ 678623 h 788277"/>
              <a:gd name="connsiteX0" fmla="*/ 578765 w 759790"/>
              <a:gd name="connsiteY0" fmla="*/ 587091 h 696745"/>
              <a:gd name="connsiteX1" fmla="*/ 60918 w 759790"/>
              <a:gd name="connsiteY1" fmla="*/ 667238 h 696745"/>
              <a:gd name="connsiteX2" fmla="*/ 54753 w 759790"/>
              <a:gd name="connsiteY2" fmla="*/ 118536 h 696745"/>
              <a:gd name="connsiteX3" fmla="*/ 461633 w 759790"/>
              <a:gd name="connsiteY3" fmla="*/ 1397 h 696745"/>
              <a:gd name="connsiteX4" fmla="*/ 665072 w 759790"/>
              <a:gd name="connsiteY4" fmla="*/ 69215 h 696745"/>
              <a:gd name="connsiteX5" fmla="*/ 757545 w 759790"/>
              <a:gd name="connsiteY5" fmla="*/ 284996 h 696745"/>
              <a:gd name="connsiteX6" fmla="*/ 578765 w 759790"/>
              <a:gd name="connsiteY6" fmla="*/ 587091 h 696745"/>
              <a:gd name="connsiteX0" fmla="*/ 578765 w 760418"/>
              <a:gd name="connsiteY0" fmla="*/ 594888 h 704542"/>
              <a:gd name="connsiteX1" fmla="*/ 60918 w 760418"/>
              <a:gd name="connsiteY1" fmla="*/ 675035 h 704542"/>
              <a:gd name="connsiteX2" fmla="*/ 54753 w 760418"/>
              <a:gd name="connsiteY2" fmla="*/ 126333 h 704542"/>
              <a:gd name="connsiteX3" fmla="*/ 461633 w 760418"/>
              <a:gd name="connsiteY3" fmla="*/ 9194 h 704542"/>
              <a:gd name="connsiteX4" fmla="*/ 757545 w 760418"/>
              <a:gd name="connsiteY4" fmla="*/ 292793 h 704542"/>
              <a:gd name="connsiteX5" fmla="*/ 578765 w 760418"/>
              <a:gd name="connsiteY5" fmla="*/ 594888 h 704542"/>
              <a:gd name="connsiteX0" fmla="*/ 578765 w 724620"/>
              <a:gd name="connsiteY0" fmla="*/ 595301 h 704792"/>
              <a:gd name="connsiteX1" fmla="*/ 60918 w 724620"/>
              <a:gd name="connsiteY1" fmla="*/ 675448 h 704792"/>
              <a:gd name="connsiteX2" fmla="*/ 54753 w 724620"/>
              <a:gd name="connsiteY2" fmla="*/ 126746 h 704792"/>
              <a:gd name="connsiteX3" fmla="*/ 461633 w 724620"/>
              <a:gd name="connsiteY3" fmla="*/ 9607 h 704792"/>
              <a:gd name="connsiteX4" fmla="*/ 720556 w 724620"/>
              <a:gd name="connsiteY4" fmla="*/ 299371 h 704792"/>
              <a:gd name="connsiteX5" fmla="*/ 578765 w 724620"/>
              <a:gd name="connsiteY5" fmla="*/ 595301 h 704792"/>
              <a:gd name="connsiteX0" fmla="*/ 246348 w 706479"/>
              <a:gd name="connsiteY0" fmla="*/ 354859 h 678807"/>
              <a:gd name="connsiteX1" fmla="*/ 42908 w 706479"/>
              <a:gd name="connsiteY1" fmla="*/ 675448 h 678807"/>
              <a:gd name="connsiteX2" fmla="*/ 36743 w 706479"/>
              <a:gd name="connsiteY2" fmla="*/ 126746 h 678807"/>
              <a:gd name="connsiteX3" fmla="*/ 443623 w 706479"/>
              <a:gd name="connsiteY3" fmla="*/ 9607 h 678807"/>
              <a:gd name="connsiteX4" fmla="*/ 702546 w 706479"/>
              <a:gd name="connsiteY4" fmla="*/ 299371 h 678807"/>
              <a:gd name="connsiteX5" fmla="*/ 246348 w 706479"/>
              <a:gd name="connsiteY5" fmla="*/ 354859 h 678807"/>
              <a:gd name="connsiteX0" fmla="*/ 232062 w 692193"/>
              <a:gd name="connsiteY0" fmla="*/ 354859 h 678807"/>
              <a:gd name="connsiteX1" fmla="*/ 71776 w 692193"/>
              <a:gd name="connsiteY1" fmla="*/ 675448 h 678807"/>
              <a:gd name="connsiteX2" fmla="*/ 22457 w 692193"/>
              <a:gd name="connsiteY2" fmla="*/ 126746 h 678807"/>
              <a:gd name="connsiteX3" fmla="*/ 429337 w 692193"/>
              <a:gd name="connsiteY3" fmla="*/ 9607 h 678807"/>
              <a:gd name="connsiteX4" fmla="*/ 688260 w 692193"/>
              <a:gd name="connsiteY4" fmla="*/ 299371 h 678807"/>
              <a:gd name="connsiteX5" fmla="*/ 232062 w 692193"/>
              <a:gd name="connsiteY5" fmla="*/ 354859 h 678807"/>
              <a:gd name="connsiteX0" fmla="*/ 241436 w 716079"/>
              <a:gd name="connsiteY0" fmla="*/ 305562 h 629510"/>
              <a:gd name="connsiteX1" fmla="*/ 81150 w 716079"/>
              <a:gd name="connsiteY1" fmla="*/ 626151 h 629510"/>
              <a:gd name="connsiteX2" fmla="*/ 31831 w 716079"/>
              <a:gd name="connsiteY2" fmla="*/ 77449 h 629510"/>
              <a:gd name="connsiteX3" fmla="*/ 568172 w 716079"/>
              <a:gd name="connsiteY3" fmla="*/ 21962 h 629510"/>
              <a:gd name="connsiteX4" fmla="*/ 697634 w 716079"/>
              <a:gd name="connsiteY4" fmla="*/ 250074 h 629510"/>
              <a:gd name="connsiteX5" fmla="*/ 241436 w 716079"/>
              <a:gd name="connsiteY5" fmla="*/ 305562 h 629510"/>
              <a:gd name="connsiteX0" fmla="*/ 241436 w 780939"/>
              <a:gd name="connsiteY0" fmla="*/ 305562 h 629510"/>
              <a:gd name="connsiteX1" fmla="*/ 81150 w 780939"/>
              <a:gd name="connsiteY1" fmla="*/ 626151 h 629510"/>
              <a:gd name="connsiteX2" fmla="*/ 31831 w 780939"/>
              <a:gd name="connsiteY2" fmla="*/ 77449 h 629510"/>
              <a:gd name="connsiteX3" fmla="*/ 568172 w 780939"/>
              <a:gd name="connsiteY3" fmla="*/ 21962 h 629510"/>
              <a:gd name="connsiteX4" fmla="*/ 769072 w 780939"/>
              <a:gd name="connsiteY4" fmla="*/ 250074 h 629510"/>
              <a:gd name="connsiteX5" fmla="*/ 241436 w 780939"/>
              <a:gd name="connsiteY5" fmla="*/ 305562 h 629510"/>
              <a:gd name="connsiteX0" fmla="*/ 248386 w 805245"/>
              <a:gd name="connsiteY0" fmla="*/ 305562 h 629510"/>
              <a:gd name="connsiteX1" fmla="*/ 88100 w 805245"/>
              <a:gd name="connsiteY1" fmla="*/ 626151 h 629510"/>
              <a:gd name="connsiteX2" fmla="*/ 38781 w 805245"/>
              <a:gd name="connsiteY2" fmla="*/ 77449 h 629510"/>
              <a:gd name="connsiteX3" fmla="*/ 670372 w 805245"/>
              <a:gd name="connsiteY3" fmla="*/ 21962 h 629510"/>
              <a:gd name="connsiteX4" fmla="*/ 776022 w 805245"/>
              <a:gd name="connsiteY4" fmla="*/ 250074 h 629510"/>
              <a:gd name="connsiteX5" fmla="*/ 248386 w 805245"/>
              <a:gd name="connsiteY5" fmla="*/ 305562 h 629510"/>
              <a:gd name="connsiteX0" fmla="*/ 248386 w 1102089"/>
              <a:gd name="connsiteY0" fmla="*/ 305562 h 895703"/>
              <a:gd name="connsiteX1" fmla="*/ 88100 w 1102089"/>
              <a:gd name="connsiteY1" fmla="*/ 626151 h 895703"/>
              <a:gd name="connsiteX2" fmla="*/ 38781 w 1102089"/>
              <a:gd name="connsiteY2" fmla="*/ 77449 h 895703"/>
              <a:gd name="connsiteX3" fmla="*/ 670372 w 1102089"/>
              <a:gd name="connsiteY3" fmla="*/ 21962 h 895703"/>
              <a:gd name="connsiteX4" fmla="*/ 1093522 w 1102089"/>
              <a:gd name="connsiteY4" fmla="*/ 893011 h 895703"/>
              <a:gd name="connsiteX5" fmla="*/ 248386 w 1102089"/>
              <a:gd name="connsiteY5" fmla="*/ 305562 h 895703"/>
              <a:gd name="connsiteX0" fmla="*/ 248386 w 1184383"/>
              <a:gd name="connsiteY0" fmla="*/ 305354 h 892844"/>
              <a:gd name="connsiteX1" fmla="*/ 88100 w 1184383"/>
              <a:gd name="connsiteY1" fmla="*/ 625943 h 892844"/>
              <a:gd name="connsiteX2" fmla="*/ 38781 w 1184383"/>
              <a:gd name="connsiteY2" fmla="*/ 77241 h 892844"/>
              <a:gd name="connsiteX3" fmla="*/ 670372 w 1184383"/>
              <a:gd name="connsiteY3" fmla="*/ 21754 h 892844"/>
              <a:gd name="connsiteX4" fmla="*/ 1113247 w 1184383"/>
              <a:gd name="connsiteY4" fmla="*/ 334238 h 892844"/>
              <a:gd name="connsiteX5" fmla="*/ 1093522 w 1184383"/>
              <a:gd name="connsiteY5" fmla="*/ 892803 h 892844"/>
              <a:gd name="connsiteX6" fmla="*/ 248386 w 1184383"/>
              <a:gd name="connsiteY6" fmla="*/ 305354 h 892844"/>
              <a:gd name="connsiteX0" fmla="*/ 482817 w 1418814"/>
              <a:gd name="connsiteY0" fmla="*/ 369080 h 1658921"/>
              <a:gd name="connsiteX1" fmla="*/ 5031 w 1418814"/>
              <a:gd name="connsiteY1" fmla="*/ 1658044 h 1658921"/>
              <a:gd name="connsiteX2" fmla="*/ 273212 w 1418814"/>
              <a:gd name="connsiteY2" fmla="*/ 140967 h 1658921"/>
              <a:gd name="connsiteX3" fmla="*/ 904803 w 1418814"/>
              <a:gd name="connsiteY3" fmla="*/ 85480 h 1658921"/>
              <a:gd name="connsiteX4" fmla="*/ 1347678 w 1418814"/>
              <a:gd name="connsiteY4" fmla="*/ 397964 h 1658921"/>
              <a:gd name="connsiteX5" fmla="*/ 1327953 w 1418814"/>
              <a:gd name="connsiteY5" fmla="*/ 956529 h 1658921"/>
              <a:gd name="connsiteX6" fmla="*/ 482817 w 1418814"/>
              <a:gd name="connsiteY6" fmla="*/ 369080 h 1658921"/>
              <a:gd name="connsiteX0" fmla="*/ 491097 w 1427094"/>
              <a:gd name="connsiteY0" fmla="*/ 301076 h 1590144"/>
              <a:gd name="connsiteX1" fmla="*/ 13311 w 1427094"/>
              <a:gd name="connsiteY1" fmla="*/ 1590040 h 1590144"/>
              <a:gd name="connsiteX2" fmla="*/ 202117 w 1427094"/>
              <a:gd name="connsiteY2" fmla="*/ 223776 h 1590144"/>
              <a:gd name="connsiteX3" fmla="*/ 913083 w 1427094"/>
              <a:gd name="connsiteY3" fmla="*/ 17476 h 1590144"/>
              <a:gd name="connsiteX4" fmla="*/ 1355958 w 1427094"/>
              <a:gd name="connsiteY4" fmla="*/ 329960 h 1590144"/>
              <a:gd name="connsiteX5" fmla="*/ 1336233 w 1427094"/>
              <a:gd name="connsiteY5" fmla="*/ 888525 h 1590144"/>
              <a:gd name="connsiteX6" fmla="*/ 491097 w 1427094"/>
              <a:gd name="connsiteY6" fmla="*/ 301076 h 1590144"/>
              <a:gd name="connsiteX0" fmla="*/ 570458 w 1506455"/>
              <a:gd name="connsiteY0" fmla="*/ 288259 h 1584505"/>
              <a:gd name="connsiteX1" fmla="*/ 92672 w 1506455"/>
              <a:gd name="connsiteY1" fmla="*/ 1577223 h 1584505"/>
              <a:gd name="connsiteX2" fmla="*/ 14506 w 1506455"/>
              <a:gd name="connsiteY2" fmla="*/ 785455 h 1584505"/>
              <a:gd name="connsiteX3" fmla="*/ 281478 w 1506455"/>
              <a:gd name="connsiteY3" fmla="*/ 210959 h 1584505"/>
              <a:gd name="connsiteX4" fmla="*/ 992444 w 1506455"/>
              <a:gd name="connsiteY4" fmla="*/ 4659 h 1584505"/>
              <a:gd name="connsiteX5" fmla="*/ 1435319 w 1506455"/>
              <a:gd name="connsiteY5" fmla="*/ 317143 h 1584505"/>
              <a:gd name="connsiteX6" fmla="*/ 1415594 w 1506455"/>
              <a:gd name="connsiteY6" fmla="*/ 875708 h 1584505"/>
              <a:gd name="connsiteX7" fmla="*/ 570458 w 1506455"/>
              <a:gd name="connsiteY7" fmla="*/ 288259 h 1584505"/>
              <a:gd name="connsiteX0" fmla="*/ 570458 w 1506455"/>
              <a:gd name="connsiteY0" fmla="*/ 298659 h 1594905"/>
              <a:gd name="connsiteX1" fmla="*/ 92672 w 1506455"/>
              <a:gd name="connsiteY1" fmla="*/ 1587623 h 1594905"/>
              <a:gd name="connsiteX2" fmla="*/ 14506 w 1506455"/>
              <a:gd name="connsiteY2" fmla="*/ 795855 h 1594905"/>
              <a:gd name="connsiteX3" fmla="*/ 281478 w 1506455"/>
              <a:gd name="connsiteY3" fmla="*/ 221359 h 1594905"/>
              <a:gd name="connsiteX4" fmla="*/ 992444 w 1506455"/>
              <a:gd name="connsiteY4" fmla="*/ 15059 h 1594905"/>
              <a:gd name="connsiteX5" fmla="*/ 1435319 w 1506455"/>
              <a:gd name="connsiteY5" fmla="*/ 327543 h 1594905"/>
              <a:gd name="connsiteX6" fmla="*/ 1415594 w 1506455"/>
              <a:gd name="connsiteY6" fmla="*/ 886108 h 1594905"/>
              <a:gd name="connsiteX7" fmla="*/ 570458 w 1506455"/>
              <a:gd name="connsiteY7" fmla="*/ 298659 h 1594905"/>
              <a:gd name="connsiteX0" fmla="*/ 278536 w 1519901"/>
              <a:gd name="connsiteY0" fmla="*/ 933659 h 1588309"/>
              <a:gd name="connsiteX1" fmla="*/ 86500 w 1519901"/>
              <a:gd name="connsiteY1" fmla="*/ 1587623 h 1588309"/>
              <a:gd name="connsiteX2" fmla="*/ 8334 w 1519901"/>
              <a:gd name="connsiteY2" fmla="*/ 795855 h 1588309"/>
              <a:gd name="connsiteX3" fmla="*/ 275306 w 1519901"/>
              <a:gd name="connsiteY3" fmla="*/ 221359 h 1588309"/>
              <a:gd name="connsiteX4" fmla="*/ 986272 w 1519901"/>
              <a:gd name="connsiteY4" fmla="*/ 15059 h 1588309"/>
              <a:gd name="connsiteX5" fmla="*/ 1429147 w 1519901"/>
              <a:gd name="connsiteY5" fmla="*/ 327543 h 1588309"/>
              <a:gd name="connsiteX6" fmla="*/ 1409422 w 1519901"/>
              <a:gd name="connsiteY6" fmla="*/ 886108 h 1588309"/>
              <a:gd name="connsiteX7" fmla="*/ 278536 w 1519901"/>
              <a:gd name="connsiteY7" fmla="*/ 933659 h 1588309"/>
              <a:gd name="connsiteX0" fmla="*/ 278536 w 1519901"/>
              <a:gd name="connsiteY0" fmla="*/ 1115453 h 1770103"/>
              <a:gd name="connsiteX1" fmla="*/ 86500 w 1519901"/>
              <a:gd name="connsiteY1" fmla="*/ 1769417 h 1770103"/>
              <a:gd name="connsiteX2" fmla="*/ 8334 w 1519901"/>
              <a:gd name="connsiteY2" fmla="*/ 977649 h 1770103"/>
              <a:gd name="connsiteX3" fmla="*/ 275306 w 1519901"/>
              <a:gd name="connsiteY3" fmla="*/ 403153 h 1770103"/>
              <a:gd name="connsiteX4" fmla="*/ 1056393 w 1519901"/>
              <a:gd name="connsiteY4" fmla="*/ 2079 h 1770103"/>
              <a:gd name="connsiteX5" fmla="*/ 1429147 w 1519901"/>
              <a:gd name="connsiteY5" fmla="*/ 509337 h 1770103"/>
              <a:gd name="connsiteX6" fmla="*/ 1409422 w 1519901"/>
              <a:gd name="connsiteY6" fmla="*/ 1067902 h 1770103"/>
              <a:gd name="connsiteX7" fmla="*/ 278536 w 1519901"/>
              <a:gd name="connsiteY7" fmla="*/ 1115453 h 1770103"/>
              <a:gd name="connsiteX0" fmla="*/ 279014 w 1520379"/>
              <a:gd name="connsiteY0" fmla="*/ 1134002 h 1788652"/>
              <a:gd name="connsiteX1" fmla="*/ 86978 w 1520379"/>
              <a:gd name="connsiteY1" fmla="*/ 1787966 h 1788652"/>
              <a:gd name="connsiteX2" fmla="*/ 8812 w 1520379"/>
              <a:gd name="connsiteY2" fmla="*/ 996198 h 1788652"/>
              <a:gd name="connsiteX3" fmla="*/ 283575 w 1520379"/>
              <a:gd name="connsiteY3" fmla="*/ 187973 h 1788652"/>
              <a:gd name="connsiteX4" fmla="*/ 1056871 w 1520379"/>
              <a:gd name="connsiteY4" fmla="*/ 20628 h 1788652"/>
              <a:gd name="connsiteX5" fmla="*/ 1429625 w 1520379"/>
              <a:gd name="connsiteY5" fmla="*/ 527886 h 1788652"/>
              <a:gd name="connsiteX6" fmla="*/ 1409900 w 1520379"/>
              <a:gd name="connsiteY6" fmla="*/ 1086451 h 1788652"/>
              <a:gd name="connsiteX7" fmla="*/ 279014 w 1520379"/>
              <a:gd name="connsiteY7" fmla="*/ 1134002 h 1788652"/>
              <a:gd name="connsiteX0" fmla="*/ 279014 w 1729051"/>
              <a:gd name="connsiteY0" fmla="*/ 1129689 h 1784339"/>
              <a:gd name="connsiteX1" fmla="*/ 86978 w 1729051"/>
              <a:gd name="connsiteY1" fmla="*/ 1783653 h 1784339"/>
              <a:gd name="connsiteX2" fmla="*/ 8812 w 1729051"/>
              <a:gd name="connsiteY2" fmla="*/ 991885 h 1784339"/>
              <a:gd name="connsiteX3" fmla="*/ 283575 w 1729051"/>
              <a:gd name="connsiteY3" fmla="*/ 183660 h 1784339"/>
              <a:gd name="connsiteX4" fmla="*/ 1056871 w 1729051"/>
              <a:gd name="connsiteY4" fmla="*/ 16315 h 1784339"/>
              <a:gd name="connsiteX5" fmla="*/ 1710110 w 1729051"/>
              <a:gd name="connsiteY5" fmla="*/ 461245 h 1784339"/>
              <a:gd name="connsiteX6" fmla="*/ 1409900 w 1729051"/>
              <a:gd name="connsiteY6" fmla="*/ 1082138 h 1784339"/>
              <a:gd name="connsiteX7" fmla="*/ 279014 w 1729051"/>
              <a:gd name="connsiteY7" fmla="*/ 1129689 h 1784339"/>
              <a:gd name="connsiteX0" fmla="*/ 279014 w 1741696"/>
              <a:gd name="connsiteY0" fmla="*/ 1129689 h 1784339"/>
              <a:gd name="connsiteX1" fmla="*/ 86978 w 1741696"/>
              <a:gd name="connsiteY1" fmla="*/ 1783653 h 1784339"/>
              <a:gd name="connsiteX2" fmla="*/ 8812 w 1741696"/>
              <a:gd name="connsiteY2" fmla="*/ 991885 h 1784339"/>
              <a:gd name="connsiteX3" fmla="*/ 283575 w 1741696"/>
              <a:gd name="connsiteY3" fmla="*/ 183660 h 1784339"/>
              <a:gd name="connsiteX4" fmla="*/ 1056871 w 1741696"/>
              <a:gd name="connsiteY4" fmla="*/ 16315 h 1784339"/>
              <a:gd name="connsiteX5" fmla="*/ 1710110 w 1741696"/>
              <a:gd name="connsiteY5" fmla="*/ 461245 h 1784339"/>
              <a:gd name="connsiteX6" fmla="*/ 1503395 w 1741696"/>
              <a:gd name="connsiteY6" fmla="*/ 1082138 h 1784339"/>
              <a:gd name="connsiteX7" fmla="*/ 279014 w 1741696"/>
              <a:gd name="connsiteY7" fmla="*/ 1129689 h 1784339"/>
              <a:gd name="connsiteX0" fmla="*/ 275269 w 1737951"/>
              <a:gd name="connsiteY0" fmla="*/ 1129689 h 1947818"/>
              <a:gd name="connsiteX1" fmla="*/ 114398 w 1737951"/>
              <a:gd name="connsiteY1" fmla="*/ 1947263 h 1947818"/>
              <a:gd name="connsiteX2" fmla="*/ 5067 w 1737951"/>
              <a:gd name="connsiteY2" fmla="*/ 991885 h 1947818"/>
              <a:gd name="connsiteX3" fmla="*/ 279830 w 1737951"/>
              <a:gd name="connsiteY3" fmla="*/ 183660 h 1947818"/>
              <a:gd name="connsiteX4" fmla="*/ 1053126 w 1737951"/>
              <a:gd name="connsiteY4" fmla="*/ 16315 h 1947818"/>
              <a:gd name="connsiteX5" fmla="*/ 1706365 w 1737951"/>
              <a:gd name="connsiteY5" fmla="*/ 461245 h 1947818"/>
              <a:gd name="connsiteX6" fmla="*/ 1499650 w 1737951"/>
              <a:gd name="connsiteY6" fmla="*/ 1082138 h 1947818"/>
              <a:gd name="connsiteX7" fmla="*/ 275269 w 1737951"/>
              <a:gd name="connsiteY7" fmla="*/ 1129689 h 194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951" h="1947818">
                <a:moveTo>
                  <a:pt x="275269" y="1129689"/>
                </a:moveTo>
                <a:cubicBezTo>
                  <a:pt x="44394" y="1273877"/>
                  <a:pt x="159432" y="1970230"/>
                  <a:pt x="114398" y="1947263"/>
                </a:cubicBezTo>
                <a:cubicBezTo>
                  <a:pt x="69364" y="1924296"/>
                  <a:pt x="-22505" y="1285819"/>
                  <a:pt x="5067" y="991885"/>
                </a:cubicBezTo>
                <a:cubicBezTo>
                  <a:pt x="32639" y="697951"/>
                  <a:pt x="105154" y="346255"/>
                  <a:pt x="279830" y="183660"/>
                </a:cubicBezTo>
                <a:cubicBezTo>
                  <a:pt x="454506" y="21065"/>
                  <a:pt x="815370" y="-29949"/>
                  <a:pt x="1053126" y="16315"/>
                </a:cubicBezTo>
                <a:cubicBezTo>
                  <a:pt x="1290882" y="62579"/>
                  <a:pt x="1635840" y="316070"/>
                  <a:pt x="1706365" y="461245"/>
                </a:cubicBezTo>
                <a:cubicBezTo>
                  <a:pt x="1776890" y="606420"/>
                  <a:pt x="1738166" y="970731"/>
                  <a:pt x="1499650" y="1082138"/>
                </a:cubicBezTo>
                <a:cubicBezTo>
                  <a:pt x="1261134" y="1193545"/>
                  <a:pt x="506144" y="985502"/>
                  <a:pt x="275269" y="112968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4" name="フリーフォーム 93"/>
          <p:cNvSpPr/>
          <p:nvPr/>
        </p:nvSpPr>
        <p:spPr>
          <a:xfrm>
            <a:off x="4937069" y="4730069"/>
            <a:ext cx="1720489" cy="1547094"/>
          </a:xfrm>
          <a:custGeom>
            <a:avLst/>
            <a:gdLst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6" fmla="*/ 78146 w 842586"/>
              <a:gd name="connsiteY6" fmla="*/ 777250 h 777250"/>
              <a:gd name="connsiteX0" fmla="*/ 78146 w 946251"/>
              <a:gd name="connsiteY0" fmla="*/ 777250 h 777250"/>
              <a:gd name="connsiteX1" fmla="*/ 34992 w 946251"/>
              <a:gd name="connsiteY1" fmla="*/ 567633 h 777250"/>
              <a:gd name="connsiteX2" fmla="*/ 34992 w 946251"/>
              <a:gd name="connsiteY2" fmla="*/ 129905 h 777250"/>
              <a:gd name="connsiteX3" fmla="*/ 485025 w 946251"/>
              <a:gd name="connsiteY3" fmla="*/ 436 h 777250"/>
              <a:gd name="connsiteX4" fmla="*/ 750113 w 946251"/>
              <a:gd name="connsiteY4" fmla="*/ 160731 h 777250"/>
              <a:gd name="connsiteX5" fmla="*/ 842586 w 946251"/>
              <a:gd name="connsiteY5" fmla="*/ 376512 h 777250"/>
              <a:gd name="connsiteX6" fmla="*/ 78146 w 946251"/>
              <a:gd name="connsiteY6" fmla="*/ 777250 h 777250"/>
              <a:gd name="connsiteX0" fmla="*/ 123750 w 991855"/>
              <a:gd name="connsiteY0" fmla="*/ 777250 h 817198"/>
              <a:gd name="connsiteX1" fmla="*/ 80596 w 991855"/>
              <a:gd name="connsiteY1" fmla="*/ 567633 h 817198"/>
              <a:gd name="connsiteX2" fmla="*/ 80596 w 991855"/>
              <a:gd name="connsiteY2" fmla="*/ 129905 h 817198"/>
              <a:gd name="connsiteX3" fmla="*/ 530629 w 991855"/>
              <a:gd name="connsiteY3" fmla="*/ 436 h 817198"/>
              <a:gd name="connsiteX4" fmla="*/ 795717 w 991855"/>
              <a:gd name="connsiteY4" fmla="*/ 160731 h 817198"/>
              <a:gd name="connsiteX5" fmla="*/ 888190 w 991855"/>
              <a:gd name="connsiteY5" fmla="*/ 376512 h 817198"/>
              <a:gd name="connsiteX6" fmla="*/ 123750 w 991855"/>
              <a:gd name="connsiteY6" fmla="*/ 777250 h 817198"/>
              <a:gd name="connsiteX0" fmla="*/ 696699 w 878080"/>
              <a:gd name="connsiteY0" fmla="*/ 678607 h 731032"/>
              <a:gd name="connsiteX1" fmla="*/ 67885 w 878080"/>
              <a:gd name="connsiteY1" fmla="*/ 567633 h 731032"/>
              <a:gd name="connsiteX2" fmla="*/ 67885 w 878080"/>
              <a:gd name="connsiteY2" fmla="*/ 129905 h 731032"/>
              <a:gd name="connsiteX3" fmla="*/ 517918 w 878080"/>
              <a:gd name="connsiteY3" fmla="*/ 436 h 731032"/>
              <a:gd name="connsiteX4" fmla="*/ 783006 w 878080"/>
              <a:gd name="connsiteY4" fmla="*/ 160731 h 731032"/>
              <a:gd name="connsiteX5" fmla="*/ 875479 w 878080"/>
              <a:gd name="connsiteY5" fmla="*/ 376512 h 731032"/>
              <a:gd name="connsiteX6" fmla="*/ 696699 w 878080"/>
              <a:gd name="connsiteY6" fmla="*/ 678607 h 731032"/>
              <a:gd name="connsiteX0" fmla="*/ 650077 w 831458"/>
              <a:gd name="connsiteY0" fmla="*/ 679267 h 794699"/>
              <a:gd name="connsiteX1" fmla="*/ 132230 w 831458"/>
              <a:gd name="connsiteY1" fmla="*/ 759414 h 794699"/>
              <a:gd name="connsiteX2" fmla="*/ 21263 w 831458"/>
              <a:gd name="connsiteY2" fmla="*/ 130565 h 794699"/>
              <a:gd name="connsiteX3" fmla="*/ 471296 w 831458"/>
              <a:gd name="connsiteY3" fmla="*/ 1096 h 794699"/>
              <a:gd name="connsiteX4" fmla="*/ 736384 w 831458"/>
              <a:gd name="connsiteY4" fmla="*/ 161391 h 794699"/>
              <a:gd name="connsiteX5" fmla="*/ 828857 w 831458"/>
              <a:gd name="connsiteY5" fmla="*/ 377172 h 794699"/>
              <a:gd name="connsiteX6" fmla="*/ 650077 w 831458"/>
              <a:gd name="connsiteY6" fmla="*/ 679267 h 794699"/>
              <a:gd name="connsiteX0" fmla="*/ 575093 w 756474"/>
              <a:gd name="connsiteY0" fmla="*/ 678623 h 788277"/>
              <a:gd name="connsiteX1" fmla="*/ 57246 w 756474"/>
              <a:gd name="connsiteY1" fmla="*/ 758770 h 788277"/>
              <a:gd name="connsiteX2" fmla="*/ 51081 w 756474"/>
              <a:gd name="connsiteY2" fmla="*/ 210068 h 788277"/>
              <a:gd name="connsiteX3" fmla="*/ 396312 w 756474"/>
              <a:gd name="connsiteY3" fmla="*/ 452 h 788277"/>
              <a:gd name="connsiteX4" fmla="*/ 661400 w 756474"/>
              <a:gd name="connsiteY4" fmla="*/ 160747 h 788277"/>
              <a:gd name="connsiteX5" fmla="*/ 753873 w 756474"/>
              <a:gd name="connsiteY5" fmla="*/ 376528 h 788277"/>
              <a:gd name="connsiteX6" fmla="*/ 575093 w 756474"/>
              <a:gd name="connsiteY6" fmla="*/ 678623 h 788277"/>
              <a:gd name="connsiteX0" fmla="*/ 578765 w 759790"/>
              <a:gd name="connsiteY0" fmla="*/ 587091 h 696745"/>
              <a:gd name="connsiteX1" fmla="*/ 60918 w 759790"/>
              <a:gd name="connsiteY1" fmla="*/ 667238 h 696745"/>
              <a:gd name="connsiteX2" fmla="*/ 54753 w 759790"/>
              <a:gd name="connsiteY2" fmla="*/ 118536 h 696745"/>
              <a:gd name="connsiteX3" fmla="*/ 461633 w 759790"/>
              <a:gd name="connsiteY3" fmla="*/ 1397 h 696745"/>
              <a:gd name="connsiteX4" fmla="*/ 665072 w 759790"/>
              <a:gd name="connsiteY4" fmla="*/ 69215 h 696745"/>
              <a:gd name="connsiteX5" fmla="*/ 757545 w 759790"/>
              <a:gd name="connsiteY5" fmla="*/ 284996 h 696745"/>
              <a:gd name="connsiteX6" fmla="*/ 578765 w 759790"/>
              <a:gd name="connsiteY6" fmla="*/ 587091 h 696745"/>
              <a:gd name="connsiteX0" fmla="*/ 578765 w 760418"/>
              <a:gd name="connsiteY0" fmla="*/ 594888 h 704542"/>
              <a:gd name="connsiteX1" fmla="*/ 60918 w 760418"/>
              <a:gd name="connsiteY1" fmla="*/ 675035 h 704542"/>
              <a:gd name="connsiteX2" fmla="*/ 54753 w 760418"/>
              <a:gd name="connsiteY2" fmla="*/ 126333 h 704542"/>
              <a:gd name="connsiteX3" fmla="*/ 461633 w 760418"/>
              <a:gd name="connsiteY3" fmla="*/ 9194 h 704542"/>
              <a:gd name="connsiteX4" fmla="*/ 757545 w 760418"/>
              <a:gd name="connsiteY4" fmla="*/ 292793 h 704542"/>
              <a:gd name="connsiteX5" fmla="*/ 578765 w 760418"/>
              <a:gd name="connsiteY5" fmla="*/ 594888 h 704542"/>
              <a:gd name="connsiteX0" fmla="*/ 578765 w 724620"/>
              <a:gd name="connsiteY0" fmla="*/ 595301 h 704792"/>
              <a:gd name="connsiteX1" fmla="*/ 60918 w 724620"/>
              <a:gd name="connsiteY1" fmla="*/ 675448 h 704792"/>
              <a:gd name="connsiteX2" fmla="*/ 54753 w 724620"/>
              <a:gd name="connsiteY2" fmla="*/ 126746 h 704792"/>
              <a:gd name="connsiteX3" fmla="*/ 461633 w 724620"/>
              <a:gd name="connsiteY3" fmla="*/ 9607 h 704792"/>
              <a:gd name="connsiteX4" fmla="*/ 720556 w 724620"/>
              <a:gd name="connsiteY4" fmla="*/ 299371 h 704792"/>
              <a:gd name="connsiteX5" fmla="*/ 578765 w 724620"/>
              <a:gd name="connsiteY5" fmla="*/ 595301 h 704792"/>
              <a:gd name="connsiteX0" fmla="*/ 246348 w 706479"/>
              <a:gd name="connsiteY0" fmla="*/ 354859 h 678807"/>
              <a:gd name="connsiteX1" fmla="*/ 42908 w 706479"/>
              <a:gd name="connsiteY1" fmla="*/ 675448 h 678807"/>
              <a:gd name="connsiteX2" fmla="*/ 36743 w 706479"/>
              <a:gd name="connsiteY2" fmla="*/ 126746 h 678807"/>
              <a:gd name="connsiteX3" fmla="*/ 443623 w 706479"/>
              <a:gd name="connsiteY3" fmla="*/ 9607 h 678807"/>
              <a:gd name="connsiteX4" fmla="*/ 702546 w 706479"/>
              <a:gd name="connsiteY4" fmla="*/ 299371 h 678807"/>
              <a:gd name="connsiteX5" fmla="*/ 246348 w 706479"/>
              <a:gd name="connsiteY5" fmla="*/ 354859 h 678807"/>
              <a:gd name="connsiteX0" fmla="*/ 232062 w 692193"/>
              <a:gd name="connsiteY0" fmla="*/ 354859 h 678807"/>
              <a:gd name="connsiteX1" fmla="*/ 71776 w 692193"/>
              <a:gd name="connsiteY1" fmla="*/ 675448 h 678807"/>
              <a:gd name="connsiteX2" fmla="*/ 22457 w 692193"/>
              <a:gd name="connsiteY2" fmla="*/ 126746 h 678807"/>
              <a:gd name="connsiteX3" fmla="*/ 429337 w 692193"/>
              <a:gd name="connsiteY3" fmla="*/ 9607 h 678807"/>
              <a:gd name="connsiteX4" fmla="*/ 688260 w 692193"/>
              <a:gd name="connsiteY4" fmla="*/ 299371 h 678807"/>
              <a:gd name="connsiteX5" fmla="*/ 232062 w 692193"/>
              <a:gd name="connsiteY5" fmla="*/ 354859 h 678807"/>
              <a:gd name="connsiteX0" fmla="*/ 241436 w 716079"/>
              <a:gd name="connsiteY0" fmla="*/ 305562 h 629510"/>
              <a:gd name="connsiteX1" fmla="*/ 81150 w 716079"/>
              <a:gd name="connsiteY1" fmla="*/ 626151 h 629510"/>
              <a:gd name="connsiteX2" fmla="*/ 31831 w 716079"/>
              <a:gd name="connsiteY2" fmla="*/ 77449 h 629510"/>
              <a:gd name="connsiteX3" fmla="*/ 568172 w 716079"/>
              <a:gd name="connsiteY3" fmla="*/ 21962 h 629510"/>
              <a:gd name="connsiteX4" fmla="*/ 697634 w 716079"/>
              <a:gd name="connsiteY4" fmla="*/ 250074 h 629510"/>
              <a:gd name="connsiteX5" fmla="*/ 241436 w 716079"/>
              <a:gd name="connsiteY5" fmla="*/ 305562 h 629510"/>
              <a:gd name="connsiteX0" fmla="*/ 241436 w 780939"/>
              <a:gd name="connsiteY0" fmla="*/ 305562 h 629510"/>
              <a:gd name="connsiteX1" fmla="*/ 81150 w 780939"/>
              <a:gd name="connsiteY1" fmla="*/ 626151 h 629510"/>
              <a:gd name="connsiteX2" fmla="*/ 31831 w 780939"/>
              <a:gd name="connsiteY2" fmla="*/ 77449 h 629510"/>
              <a:gd name="connsiteX3" fmla="*/ 568172 w 780939"/>
              <a:gd name="connsiteY3" fmla="*/ 21962 h 629510"/>
              <a:gd name="connsiteX4" fmla="*/ 769072 w 780939"/>
              <a:gd name="connsiteY4" fmla="*/ 250074 h 629510"/>
              <a:gd name="connsiteX5" fmla="*/ 241436 w 780939"/>
              <a:gd name="connsiteY5" fmla="*/ 305562 h 629510"/>
              <a:gd name="connsiteX0" fmla="*/ 248386 w 805245"/>
              <a:gd name="connsiteY0" fmla="*/ 305562 h 629510"/>
              <a:gd name="connsiteX1" fmla="*/ 88100 w 805245"/>
              <a:gd name="connsiteY1" fmla="*/ 626151 h 629510"/>
              <a:gd name="connsiteX2" fmla="*/ 38781 w 805245"/>
              <a:gd name="connsiteY2" fmla="*/ 77449 h 629510"/>
              <a:gd name="connsiteX3" fmla="*/ 670372 w 805245"/>
              <a:gd name="connsiteY3" fmla="*/ 21962 h 629510"/>
              <a:gd name="connsiteX4" fmla="*/ 776022 w 805245"/>
              <a:gd name="connsiteY4" fmla="*/ 250074 h 629510"/>
              <a:gd name="connsiteX5" fmla="*/ 248386 w 805245"/>
              <a:gd name="connsiteY5" fmla="*/ 305562 h 629510"/>
              <a:gd name="connsiteX0" fmla="*/ 302135 w 1469163"/>
              <a:gd name="connsiteY0" fmla="*/ 322901 h 646849"/>
              <a:gd name="connsiteX1" fmla="*/ 141849 w 1469163"/>
              <a:gd name="connsiteY1" fmla="*/ 643490 h 646849"/>
              <a:gd name="connsiteX2" fmla="*/ 92530 w 1469163"/>
              <a:gd name="connsiteY2" fmla="*/ 94788 h 646849"/>
              <a:gd name="connsiteX3" fmla="*/ 1454371 w 1469163"/>
              <a:gd name="connsiteY3" fmla="*/ 15489 h 646849"/>
              <a:gd name="connsiteX4" fmla="*/ 829771 w 1469163"/>
              <a:gd name="connsiteY4" fmla="*/ 267413 h 646849"/>
              <a:gd name="connsiteX5" fmla="*/ 302135 w 1469163"/>
              <a:gd name="connsiteY5" fmla="*/ 322901 h 646849"/>
              <a:gd name="connsiteX0" fmla="*/ 302135 w 1531199"/>
              <a:gd name="connsiteY0" fmla="*/ 322901 h 646395"/>
              <a:gd name="connsiteX1" fmla="*/ 141849 w 1531199"/>
              <a:gd name="connsiteY1" fmla="*/ 643490 h 646395"/>
              <a:gd name="connsiteX2" fmla="*/ 92530 w 1531199"/>
              <a:gd name="connsiteY2" fmla="*/ 94788 h 646395"/>
              <a:gd name="connsiteX3" fmla="*/ 1454371 w 1531199"/>
              <a:gd name="connsiteY3" fmla="*/ 15489 h 646395"/>
              <a:gd name="connsiteX4" fmla="*/ 1377458 w 1531199"/>
              <a:gd name="connsiteY4" fmla="*/ 576975 h 646395"/>
              <a:gd name="connsiteX5" fmla="*/ 302135 w 1531199"/>
              <a:gd name="connsiteY5" fmla="*/ 322901 h 646395"/>
              <a:gd name="connsiteX0" fmla="*/ 449989 w 1528734"/>
              <a:gd name="connsiteY0" fmla="*/ 592776 h 672139"/>
              <a:gd name="connsiteX1" fmla="*/ 146828 w 1528734"/>
              <a:gd name="connsiteY1" fmla="*/ 643490 h 672139"/>
              <a:gd name="connsiteX2" fmla="*/ 97509 w 1528734"/>
              <a:gd name="connsiteY2" fmla="*/ 94788 h 672139"/>
              <a:gd name="connsiteX3" fmla="*/ 1459350 w 1528734"/>
              <a:gd name="connsiteY3" fmla="*/ 15489 h 672139"/>
              <a:gd name="connsiteX4" fmla="*/ 1382437 w 1528734"/>
              <a:gd name="connsiteY4" fmla="*/ 576975 h 672139"/>
              <a:gd name="connsiteX5" fmla="*/ 449989 w 1528734"/>
              <a:gd name="connsiteY5" fmla="*/ 592776 h 672139"/>
              <a:gd name="connsiteX0" fmla="*/ 304164 w 1382909"/>
              <a:gd name="connsiteY0" fmla="*/ 594973 h 674895"/>
              <a:gd name="connsiteX1" fmla="*/ 1003 w 1382909"/>
              <a:gd name="connsiteY1" fmla="*/ 645687 h 674895"/>
              <a:gd name="connsiteX2" fmla="*/ 253309 w 1382909"/>
              <a:gd name="connsiteY2" fmla="*/ 89047 h 674895"/>
              <a:gd name="connsiteX3" fmla="*/ 1313525 w 1382909"/>
              <a:gd name="connsiteY3" fmla="*/ 17686 h 674895"/>
              <a:gd name="connsiteX4" fmla="*/ 1236612 w 1382909"/>
              <a:gd name="connsiteY4" fmla="*/ 579172 h 674895"/>
              <a:gd name="connsiteX5" fmla="*/ 304164 w 1382909"/>
              <a:gd name="connsiteY5" fmla="*/ 594973 h 674895"/>
              <a:gd name="connsiteX0" fmla="*/ 390911 w 1469656"/>
              <a:gd name="connsiteY0" fmla="*/ 595995 h 696858"/>
              <a:gd name="connsiteX1" fmla="*/ 437 w 1469656"/>
              <a:gd name="connsiteY1" fmla="*/ 670522 h 696858"/>
              <a:gd name="connsiteX2" fmla="*/ 340056 w 1469656"/>
              <a:gd name="connsiteY2" fmla="*/ 90069 h 696858"/>
              <a:gd name="connsiteX3" fmla="*/ 1400272 w 1469656"/>
              <a:gd name="connsiteY3" fmla="*/ 18708 h 696858"/>
              <a:gd name="connsiteX4" fmla="*/ 1323359 w 1469656"/>
              <a:gd name="connsiteY4" fmla="*/ 580194 h 696858"/>
              <a:gd name="connsiteX5" fmla="*/ 390911 w 1469656"/>
              <a:gd name="connsiteY5" fmla="*/ 595995 h 696858"/>
              <a:gd name="connsiteX0" fmla="*/ 403798 w 1482543"/>
              <a:gd name="connsiteY0" fmla="*/ 595995 h 1310501"/>
              <a:gd name="connsiteX1" fmla="*/ 101231 w 1482543"/>
              <a:gd name="connsiteY1" fmla="*/ 1310249 h 1310501"/>
              <a:gd name="connsiteX2" fmla="*/ 13324 w 1482543"/>
              <a:gd name="connsiteY2" fmla="*/ 670522 h 1310501"/>
              <a:gd name="connsiteX3" fmla="*/ 352943 w 1482543"/>
              <a:gd name="connsiteY3" fmla="*/ 90069 h 1310501"/>
              <a:gd name="connsiteX4" fmla="*/ 1413159 w 1482543"/>
              <a:gd name="connsiteY4" fmla="*/ 18708 h 1310501"/>
              <a:gd name="connsiteX5" fmla="*/ 1336246 w 1482543"/>
              <a:gd name="connsiteY5" fmla="*/ 580194 h 1310501"/>
              <a:gd name="connsiteX6" fmla="*/ 403798 w 1482543"/>
              <a:gd name="connsiteY6" fmla="*/ 595995 h 1310501"/>
              <a:gd name="connsiteX0" fmla="*/ 407143 w 1485888"/>
              <a:gd name="connsiteY0" fmla="*/ 595995 h 1411745"/>
              <a:gd name="connsiteX1" fmla="*/ 88993 w 1485888"/>
              <a:gd name="connsiteY1" fmla="*/ 1411532 h 1411745"/>
              <a:gd name="connsiteX2" fmla="*/ 16669 w 1485888"/>
              <a:gd name="connsiteY2" fmla="*/ 670522 h 1411745"/>
              <a:gd name="connsiteX3" fmla="*/ 356288 w 1485888"/>
              <a:gd name="connsiteY3" fmla="*/ 90069 h 1411745"/>
              <a:gd name="connsiteX4" fmla="*/ 1416504 w 1485888"/>
              <a:gd name="connsiteY4" fmla="*/ 18708 h 1411745"/>
              <a:gd name="connsiteX5" fmla="*/ 1339591 w 1485888"/>
              <a:gd name="connsiteY5" fmla="*/ 580194 h 1411745"/>
              <a:gd name="connsiteX6" fmla="*/ 407143 w 1485888"/>
              <a:gd name="connsiteY6" fmla="*/ 595995 h 1411745"/>
              <a:gd name="connsiteX0" fmla="*/ 427694 w 1506439"/>
              <a:gd name="connsiteY0" fmla="*/ 589728 h 1405542"/>
              <a:gd name="connsiteX1" fmla="*/ 109544 w 1506439"/>
              <a:gd name="connsiteY1" fmla="*/ 1405265 h 1405542"/>
              <a:gd name="connsiteX2" fmla="*/ 13846 w 1506439"/>
              <a:gd name="connsiteY2" fmla="*/ 492853 h 1405542"/>
              <a:gd name="connsiteX3" fmla="*/ 376839 w 1506439"/>
              <a:gd name="connsiteY3" fmla="*/ 83802 h 1405542"/>
              <a:gd name="connsiteX4" fmla="*/ 1437055 w 1506439"/>
              <a:gd name="connsiteY4" fmla="*/ 12441 h 1405542"/>
              <a:gd name="connsiteX5" fmla="*/ 1360142 w 1506439"/>
              <a:gd name="connsiteY5" fmla="*/ 573927 h 1405542"/>
              <a:gd name="connsiteX6" fmla="*/ 427694 w 1506439"/>
              <a:gd name="connsiteY6" fmla="*/ 589728 h 1405542"/>
              <a:gd name="connsiteX0" fmla="*/ 425644 w 1504389"/>
              <a:gd name="connsiteY0" fmla="*/ 660182 h 1475996"/>
              <a:gd name="connsiteX1" fmla="*/ 107494 w 1504389"/>
              <a:gd name="connsiteY1" fmla="*/ 1475719 h 1475996"/>
              <a:gd name="connsiteX2" fmla="*/ 11796 w 1504389"/>
              <a:gd name="connsiteY2" fmla="*/ 563307 h 1475996"/>
              <a:gd name="connsiteX3" fmla="*/ 343624 w 1504389"/>
              <a:gd name="connsiteY3" fmla="*/ 29600 h 1475996"/>
              <a:gd name="connsiteX4" fmla="*/ 1435005 w 1504389"/>
              <a:gd name="connsiteY4" fmla="*/ 82895 h 1475996"/>
              <a:gd name="connsiteX5" fmla="*/ 1358092 w 1504389"/>
              <a:gd name="connsiteY5" fmla="*/ 644381 h 1475996"/>
              <a:gd name="connsiteX6" fmla="*/ 425644 w 1504389"/>
              <a:gd name="connsiteY6" fmla="*/ 660182 h 1475996"/>
              <a:gd name="connsiteX0" fmla="*/ 425644 w 1663479"/>
              <a:gd name="connsiteY0" fmla="*/ 730984 h 1546798"/>
              <a:gd name="connsiteX1" fmla="*/ 107494 w 1663479"/>
              <a:gd name="connsiteY1" fmla="*/ 1546521 h 1546798"/>
              <a:gd name="connsiteX2" fmla="*/ 11796 w 1663479"/>
              <a:gd name="connsiteY2" fmla="*/ 634109 h 1546798"/>
              <a:gd name="connsiteX3" fmla="*/ 343624 w 1663479"/>
              <a:gd name="connsiteY3" fmla="*/ 100402 h 1546798"/>
              <a:gd name="connsiteX4" fmla="*/ 1629786 w 1663479"/>
              <a:gd name="connsiteY4" fmla="*/ 13460 h 1546798"/>
              <a:gd name="connsiteX5" fmla="*/ 1358092 w 1663479"/>
              <a:gd name="connsiteY5" fmla="*/ 715183 h 1546798"/>
              <a:gd name="connsiteX6" fmla="*/ 425644 w 1663479"/>
              <a:gd name="connsiteY6" fmla="*/ 730984 h 1546798"/>
              <a:gd name="connsiteX0" fmla="*/ 425644 w 1716321"/>
              <a:gd name="connsiteY0" fmla="*/ 730984 h 1546801"/>
              <a:gd name="connsiteX1" fmla="*/ 107494 w 1716321"/>
              <a:gd name="connsiteY1" fmla="*/ 1546521 h 1546801"/>
              <a:gd name="connsiteX2" fmla="*/ 11796 w 1716321"/>
              <a:gd name="connsiteY2" fmla="*/ 634109 h 1546801"/>
              <a:gd name="connsiteX3" fmla="*/ 343624 w 1716321"/>
              <a:gd name="connsiteY3" fmla="*/ 100402 h 1546801"/>
              <a:gd name="connsiteX4" fmla="*/ 1629786 w 1716321"/>
              <a:gd name="connsiteY4" fmla="*/ 13460 h 1546801"/>
              <a:gd name="connsiteX5" fmla="*/ 1568455 w 1716321"/>
              <a:gd name="connsiteY5" fmla="*/ 676228 h 1546801"/>
              <a:gd name="connsiteX6" fmla="*/ 425644 w 1716321"/>
              <a:gd name="connsiteY6" fmla="*/ 730984 h 1546801"/>
              <a:gd name="connsiteX0" fmla="*/ 330716 w 1720489"/>
              <a:gd name="connsiteY0" fmla="*/ 769939 h 1547094"/>
              <a:gd name="connsiteX1" fmla="*/ 106061 w 1720489"/>
              <a:gd name="connsiteY1" fmla="*/ 1546521 h 1547094"/>
              <a:gd name="connsiteX2" fmla="*/ 10363 w 1720489"/>
              <a:gd name="connsiteY2" fmla="*/ 634109 h 1547094"/>
              <a:gd name="connsiteX3" fmla="*/ 342191 w 1720489"/>
              <a:gd name="connsiteY3" fmla="*/ 100402 h 1547094"/>
              <a:gd name="connsiteX4" fmla="*/ 1628353 w 1720489"/>
              <a:gd name="connsiteY4" fmla="*/ 13460 h 1547094"/>
              <a:gd name="connsiteX5" fmla="*/ 1567022 w 1720489"/>
              <a:gd name="connsiteY5" fmla="*/ 676228 h 1547094"/>
              <a:gd name="connsiteX6" fmla="*/ 330716 w 1720489"/>
              <a:gd name="connsiteY6" fmla="*/ 769939 h 154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489" h="1547094">
                <a:moveTo>
                  <a:pt x="330716" y="769939"/>
                </a:moveTo>
                <a:cubicBezTo>
                  <a:pt x="87223" y="914988"/>
                  <a:pt x="159453" y="1569159"/>
                  <a:pt x="106061" y="1546521"/>
                </a:cubicBezTo>
                <a:cubicBezTo>
                  <a:pt x="52669" y="1523883"/>
                  <a:pt x="-28992" y="875129"/>
                  <a:pt x="10363" y="634109"/>
                </a:cubicBezTo>
                <a:cubicBezTo>
                  <a:pt x="49718" y="393089"/>
                  <a:pt x="72526" y="203844"/>
                  <a:pt x="342191" y="100402"/>
                </a:cubicBezTo>
                <a:cubicBezTo>
                  <a:pt x="611856" y="-3040"/>
                  <a:pt x="1517386" y="-15311"/>
                  <a:pt x="1628353" y="13460"/>
                </a:cubicBezTo>
                <a:cubicBezTo>
                  <a:pt x="1739320" y="42231"/>
                  <a:pt x="1783295" y="550148"/>
                  <a:pt x="1567022" y="676228"/>
                </a:cubicBezTo>
                <a:cubicBezTo>
                  <a:pt x="1350749" y="802308"/>
                  <a:pt x="574210" y="624890"/>
                  <a:pt x="330716" y="76993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2" name="フリーフォーム 91"/>
          <p:cNvSpPr/>
          <p:nvPr/>
        </p:nvSpPr>
        <p:spPr>
          <a:xfrm>
            <a:off x="4881852" y="5092094"/>
            <a:ext cx="1761902" cy="1218822"/>
          </a:xfrm>
          <a:custGeom>
            <a:avLst/>
            <a:gdLst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6" fmla="*/ 78146 w 842586"/>
              <a:gd name="connsiteY6" fmla="*/ 777250 h 777250"/>
              <a:gd name="connsiteX0" fmla="*/ 78146 w 946251"/>
              <a:gd name="connsiteY0" fmla="*/ 777250 h 777250"/>
              <a:gd name="connsiteX1" fmla="*/ 34992 w 946251"/>
              <a:gd name="connsiteY1" fmla="*/ 567633 h 777250"/>
              <a:gd name="connsiteX2" fmla="*/ 34992 w 946251"/>
              <a:gd name="connsiteY2" fmla="*/ 129905 h 777250"/>
              <a:gd name="connsiteX3" fmla="*/ 485025 w 946251"/>
              <a:gd name="connsiteY3" fmla="*/ 436 h 777250"/>
              <a:gd name="connsiteX4" fmla="*/ 750113 w 946251"/>
              <a:gd name="connsiteY4" fmla="*/ 160731 h 777250"/>
              <a:gd name="connsiteX5" fmla="*/ 842586 w 946251"/>
              <a:gd name="connsiteY5" fmla="*/ 376512 h 777250"/>
              <a:gd name="connsiteX6" fmla="*/ 78146 w 946251"/>
              <a:gd name="connsiteY6" fmla="*/ 777250 h 777250"/>
              <a:gd name="connsiteX0" fmla="*/ 123750 w 991855"/>
              <a:gd name="connsiteY0" fmla="*/ 777250 h 817198"/>
              <a:gd name="connsiteX1" fmla="*/ 80596 w 991855"/>
              <a:gd name="connsiteY1" fmla="*/ 567633 h 817198"/>
              <a:gd name="connsiteX2" fmla="*/ 80596 w 991855"/>
              <a:gd name="connsiteY2" fmla="*/ 129905 h 817198"/>
              <a:gd name="connsiteX3" fmla="*/ 530629 w 991855"/>
              <a:gd name="connsiteY3" fmla="*/ 436 h 817198"/>
              <a:gd name="connsiteX4" fmla="*/ 795717 w 991855"/>
              <a:gd name="connsiteY4" fmla="*/ 160731 h 817198"/>
              <a:gd name="connsiteX5" fmla="*/ 888190 w 991855"/>
              <a:gd name="connsiteY5" fmla="*/ 376512 h 817198"/>
              <a:gd name="connsiteX6" fmla="*/ 123750 w 991855"/>
              <a:gd name="connsiteY6" fmla="*/ 777250 h 817198"/>
              <a:gd name="connsiteX0" fmla="*/ 696699 w 878080"/>
              <a:gd name="connsiteY0" fmla="*/ 678607 h 731032"/>
              <a:gd name="connsiteX1" fmla="*/ 67885 w 878080"/>
              <a:gd name="connsiteY1" fmla="*/ 567633 h 731032"/>
              <a:gd name="connsiteX2" fmla="*/ 67885 w 878080"/>
              <a:gd name="connsiteY2" fmla="*/ 129905 h 731032"/>
              <a:gd name="connsiteX3" fmla="*/ 517918 w 878080"/>
              <a:gd name="connsiteY3" fmla="*/ 436 h 731032"/>
              <a:gd name="connsiteX4" fmla="*/ 783006 w 878080"/>
              <a:gd name="connsiteY4" fmla="*/ 160731 h 731032"/>
              <a:gd name="connsiteX5" fmla="*/ 875479 w 878080"/>
              <a:gd name="connsiteY5" fmla="*/ 376512 h 731032"/>
              <a:gd name="connsiteX6" fmla="*/ 696699 w 878080"/>
              <a:gd name="connsiteY6" fmla="*/ 678607 h 731032"/>
              <a:gd name="connsiteX0" fmla="*/ 650077 w 831458"/>
              <a:gd name="connsiteY0" fmla="*/ 679267 h 794699"/>
              <a:gd name="connsiteX1" fmla="*/ 132230 w 831458"/>
              <a:gd name="connsiteY1" fmla="*/ 759414 h 794699"/>
              <a:gd name="connsiteX2" fmla="*/ 21263 w 831458"/>
              <a:gd name="connsiteY2" fmla="*/ 130565 h 794699"/>
              <a:gd name="connsiteX3" fmla="*/ 471296 w 831458"/>
              <a:gd name="connsiteY3" fmla="*/ 1096 h 794699"/>
              <a:gd name="connsiteX4" fmla="*/ 736384 w 831458"/>
              <a:gd name="connsiteY4" fmla="*/ 161391 h 794699"/>
              <a:gd name="connsiteX5" fmla="*/ 828857 w 831458"/>
              <a:gd name="connsiteY5" fmla="*/ 377172 h 794699"/>
              <a:gd name="connsiteX6" fmla="*/ 650077 w 831458"/>
              <a:gd name="connsiteY6" fmla="*/ 679267 h 794699"/>
              <a:gd name="connsiteX0" fmla="*/ 575093 w 756474"/>
              <a:gd name="connsiteY0" fmla="*/ 678623 h 788277"/>
              <a:gd name="connsiteX1" fmla="*/ 57246 w 756474"/>
              <a:gd name="connsiteY1" fmla="*/ 758770 h 788277"/>
              <a:gd name="connsiteX2" fmla="*/ 51081 w 756474"/>
              <a:gd name="connsiteY2" fmla="*/ 210068 h 788277"/>
              <a:gd name="connsiteX3" fmla="*/ 396312 w 756474"/>
              <a:gd name="connsiteY3" fmla="*/ 452 h 788277"/>
              <a:gd name="connsiteX4" fmla="*/ 661400 w 756474"/>
              <a:gd name="connsiteY4" fmla="*/ 160747 h 788277"/>
              <a:gd name="connsiteX5" fmla="*/ 753873 w 756474"/>
              <a:gd name="connsiteY5" fmla="*/ 376528 h 788277"/>
              <a:gd name="connsiteX6" fmla="*/ 575093 w 756474"/>
              <a:gd name="connsiteY6" fmla="*/ 678623 h 788277"/>
              <a:gd name="connsiteX0" fmla="*/ 578765 w 759790"/>
              <a:gd name="connsiteY0" fmla="*/ 587091 h 696745"/>
              <a:gd name="connsiteX1" fmla="*/ 60918 w 759790"/>
              <a:gd name="connsiteY1" fmla="*/ 667238 h 696745"/>
              <a:gd name="connsiteX2" fmla="*/ 54753 w 759790"/>
              <a:gd name="connsiteY2" fmla="*/ 118536 h 696745"/>
              <a:gd name="connsiteX3" fmla="*/ 461633 w 759790"/>
              <a:gd name="connsiteY3" fmla="*/ 1397 h 696745"/>
              <a:gd name="connsiteX4" fmla="*/ 665072 w 759790"/>
              <a:gd name="connsiteY4" fmla="*/ 69215 h 696745"/>
              <a:gd name="connsiteX5" fmla="*/ 757545 w 759790"/>
              <a:gd name="connsiteY5" fmla="*/ 284996 h 696745"/>
              <a:gd name="connsiteX6" fmla="*/ 578765 w 759790"/>
              <a:gd name="connsiteY6" fmla="*/ 587091 h 696745"/>
              <a:gd name="connsiteX0" fmla="*/ 578765 w 760418"/>
              <a:gd name="connsiteY0" fmla="*/ 594888 h 704542"/>
              <a:gd name="connsiteX1" fmla="*/ 60918 w 760418"/>
              <a:gd name="connsiteY1" fmla="*/ 675035 h 704542"/>
              <a:gd name="connsiteX2" fmla="*/ 54753 w 760418"/>
              <a:gd name="connsiteY2" fmla="*/ 126333 h 704542"/>
              <a:gd name="connsiteX3" fmla="*/ 461633 w 760418"/>
              <a:gd name="connsiteY3" fmla="*/ 9194 h 704542"/>
              <a:gd name="connsiteX4" fmla="*/ 757545 w 760418"/>
              <a:gd name="connsiteY4" fmla="*/ 292793 h 704542"/>
              <a:gd name="connsiteX5" fmla="*/ 578765 w 760418"/>
              <a:gd name="connsiteY5" fmla="*/ 594888 h 704542"/>
              <a:gd name="connsiteX0" fmla="*/ 578765 w 724620"/>
              <a:gd name="connsiteY0" fmla="*/ 595301 h 704792"/>
              <a:gd name="connsiteX1" fmla="*/ 60918 w 724620"/>
              <a:gd name="connsiteY1" fmla="*/ 675448 h 704792"/>
              <a:gd name="connsiteX2" fmla="*/ 54753 w 724620"/>
              <a:gd name="connsiteY2" fmla="*/ 126746 h 704792"/>
              <a:gd name="connsiteX3" fmla="*/ 461633 w 724620"/>
              <a:gd name="connsiteY3" fmla="*/ 9607 h 704792"/>
              <a:gd name="connsiteX4" fmla="*/ 720556 w 724620"/>
              <a:gd name="connsiteY4" fmla="*/ 299371 h 704792"/>
              <a:gd name="connsiteX5" fmla="*/ 578765 w 724620"/>
              <a:gd name="connsiteY5" fmla="*/ 595301 h 704792"/>
              <a:gd name="connsiteX0" fmla="*/ 246348 w 706479"/>
              <a:gd name="connsiteY0" fmla="*/ 354859 h 678807"/>
              <a:gd name="connsiteX1" fmla="*/ 42908 w 706479"/>
              <a:gd name="connsiteY1" fmla="*/ 675448 h 678807"/>
              <a:gd name="connsiteX2" fmla="*/ 36743 w 706479"/>
              <a:gd name="connsiteY2" fmla="*/ 126746 h 678807"/>
              <a:gd name="connsiteX3" fmla="*/ 443623 w 706479"/>
              <a:gd name="connsiteY3" fmla="*/ 9607 h 678807"/>
              <a:gd name="connsiteX4" fmla="*/ 702546 w 706479"/>
              <a:gd name="connsiteY4" fmla="*/ 299371 h 678807"/>
              <a:gd name="connsiteX5" fmla="*/ 246348 w 706479"/>
              <a:gd name="connsiteY5" fmla="*/ 354859 h 678807"/>
              <a:gd name="connsiteX0" fmla="*/ 232062 w 692193"/>
              <a:gd name="connsiteY0" fmla="*/ 354859 h 678807"/>
              <a:gd name="connsiteX1" fmla="*/ 71776 w 692193"/>
              <a:gd name="connsiteY1" fmla="*/ 675448 h 678807"/>
              <a:gd name="connsiteX2" fmla="*/ 22457 w 692193"/>
              <a:gd name="connsiteY2" fmla="*/ 126746 h 678807"/>
              <a:gd name="connsiteX3" fmla="*/ 429337 w 692193"/>
              <a:gd name="connsiteY3" fmla="*/ 9607 h 678807"/>
              <a:gd name="connsiteX4" fmla="*/ 688260 w 692193"/>
              <a:gd name="connsiteY4" fmla="*/ 299371 h 678807"/>
              <a:gd name="connsiteX5" fmla="*/ 232062 w 692193"/>
              <a:gd name="connsiteY5" fmla="*/ 354859 h 678807"/>
              <a:gd name="connsiteX0" fmla="*/ 241436 w 716079"/>
              <a:gd name="connsiteY0" fmla="*/ 305562 h 629510"/>
              <a:gd name="connsiteX1" fmla="*/ 81150 w 716079"/>
              <a:gd name="connsiteY1" fmla="*/ 626151 h 629510"/>
              <a:gd name="connsiteX2" fmla="*/ 31831 w 716079"/>
              <a:gd name="connsiteY2" fmla="*/ 77449 h 629510"/>
              <a:gd name="connsiteX3" fmla="*/ 568172 w 716079"/>
              <a:gd name="connsiteY3" fmla="*/ 21962 h 629510"/>
              <a:gd name="connsiteX4" fmla="*/ 697634 w 716079"/>
              <a:gd name="connsiteY4" fmla="*/ 250074 h 629510"/>
              <a:gd name="connsiteX5" fmla="*/ 241436 w 716079"/>
              <a:gd name="connsiteY5" fmla="*/ 305562 h 629510"/>
              <a:gd name="connsiteX0" fmla="*/ 241436 w 780939"/>
              <a:gd name="connsiteY0" fmla="*/ 305562 h 629510"/>
              <a:gd name="connsiteX1" fmla="*/ 81150 w 780939"/>
              <a:gd name="connsiteY1" fmla="*/ 626151 h 629510"/>
              <a:gd name="connsiteX2" fmla="*/ 31831 w 780939"/>
              <a:gd name="connsiteY2" fmla="*/ 77449 h 629510"/>
              <a:gd name="connsiteX3" fmla="*/ 568172 w 780939"/>
              <a:gd name="connsiteY3" fmla="*/ 21962 h 629510"/>
              <a:gd name="connsiteX4" fmla="*/ 769072 w 780939"/>
              <a:gd name="connsiteY4" fmla="*/ 250074 h 629510"/>
              <a:gd name="connsiteX5" fmla="*/ 241436 w 780939"/>
              <a:gd name="connsiteY5" fmla="*/ 305562 h 629510"/>
              <a:gd name="connsiteX0" fmla="*/ 248386 w 805245"/>
              <a:gd name="connsiteY0" fmla="*/ 305562 h 629510"/>
              <a:gd name="connsiteX1" fmla="*/ 88100 w 805245"/>
              <a:gd name="connsiteY1" fmla="*/ 626151 h 629510"/>
              <a:gd name="connsiteX2" fmla="*/ 38781 w 805245"/>
              <a:gd name="connsiteY2" fmla="*/ 77449 h 629510"/>
              <a:gd name="connsiteX3" fmla="*/ 670372 w 805245"/>
              <a:gd name="connsiteY3" fmla="*/ 21962 h 629510"/>
              <a:gd name="connsiteX4" fmla="*/ 776022 w 805245"/>
              <a:gd name="connsiteY4" fmla="*/ 250074 h 629510"/>
              <a:gd name="connsiteX5" fmla="*/ 248386 w 805245"/>
              <a:gd name="connsiteY5" fmla="*/ 305562 h 629510"/>
              <a:gd name="connsiteX0" fmla="*/ 248386 w 1102089"/>
              <a:gd name="connsiteY0" fmla="*/ 305562 h 629510"/>
              <a:gd name="connsiteX1" fmla="*/ 88100 w 1102089"/>
              <a:gd name="connsiteY1" fmla="*/ 626151 h 629510"/>
              <a:gd name="connsiteX2" fmla="*/ 38781 w 1102089"/>
              <a:gd name="connsiteY2" fmla="*/ 77449 h 629510"/>
              <a:gd name="connsiteX3" fmla="*/ 670372 w 1102089"/>
              <a:gd name="connsiteY3" fmla="*/ 21962 h 629510"/>
              <a:gd name="connsiteX4" fmla="*/ 1093522 w 1102089"/>
              <a:gd name="connsiteY4" fmla="*/ 250074 h 629510"/>
              <a:gd name="connsiteX5" fmla="*/ 248386 w 1102089"/>
              <a:gd name="connsiteY5" fmla="*/ 305562 h 629510"/>
              <a:gd name="connsiteX0" fmla="*/ 272279 w 1172302"/>
              <a:gd name="connsiteY0" fmla="*/ 305562 h 629510"/>
              <a:gd name="connsiteX1" fmla="*/ 111993 w 1172302"/>
              <a:gd name="connsiteY1" fmla="*/ 626151 h 629510"/>
              <a:gd name="connsiteX2" fmla="*/ 62674 w 1172302"/>
              <a:gd name="connsiteY2" fmla="*/ 77449 h 629510"/>
              <a:gd name="connsiteX3" fmla="*/ 1019703 w 1172302"/>
              <a:gd name="connsiteY3" fmla="*/ 21962 h 629510"/>
              <a:gd name="connsiteX4" fmla="*/ 1117415 w 1172302"/>
              <a:gd name="connsiteY4" fmla="*/ 250074 h 629510"/>
              <a:gd name="connsiteX5" fmla="*/ 272279 w 1172302"/>
              <a:gd name="connsiteY5" fmla="*/ 305562 h 629510"/>
              <a:gd name="connsiteX0" fmla="*/ 312032 w 1212055"/>
              <a:gd name="connsiteY0" fmla="*/ 300312 h 623850"/>
              <a:gd name="connsiteX1" fmla="*/ 151746 w 1212055"/>
              <a:gd name="connsiteY1" fmla="*/ 620901 h 623850"/>
              <a:gd name="connsiteX2" fmla="*/ 54802 w 1212055"/>
              <a:gd name="connsiteY2" fmla="*/ 88074 h 623850"/>
              <a:gd name="connsiteX3" fmla="*/ 1059456 w 1212055"/>
              <a:gd name="connsiteY3" fmla="*/ 16712 h 623850"/>
              <a:gd name="connsiteX4" fmla="*/ 1157168 w 1212055"/>
              <a:gd name="connsiteY4" fmla="*/ 244824 h 623850"/>
              <a:gd name="connsiteX5" fmla="*/ 312032 w 1212055"/>
              <a:gd name="connsiteY5" fmla="*/ 300312 h 623850"/>
              <a:gd name="connsiteX0" fmla="*/ 417262 w 1317285"/>
              <a:gd name="connsiteY0" fmla="*/ 319822 h 1014965"/>
              <a:gd name="connsiteX1" fmla="*/ 26789 w 1317285"/>
              <a:gd name="connsiteY1" fmla="*/ 1013474 h 1014965"/>
              <a:gd name="connsiteX2" fmla="*/ 160032 w 1317285"/>
              <a:gd name="connsiteY2" fmla="*/ 107584 h 1014965"/>
              <a:gd name="connsiteX3" fmla="*/ 1164686 w 1317285"/>
              <a:gd name="connsiteY3" fmla="*/ 36222 h 1014965"/>
              <a:gd name="connsiteX4" fmla="*/ 1262398 w 1317285"/>
              <a:gd name="connsiteY4" fmla="*/ 264334 h 1014965"/>
              <a:gd name="connsiteX5" fmla="*/ 417262 w 1317285"/>
              <a:gd name="connsiteY5" fmla="*/ 319822 h 1014965"/>
              <a:gd name="connsiteX0" fmla="*/ 455944 w 1355967"/>
              <a:gd name="connsiteY0" fmla="*/ 312683 h 1007621"/>
              <a:gd name="connsiteX1" fmla="*/ 65471 w 1355967"/>
              <a:gd name="connsiteY1" fmla="*/ 1006335 h 1007621"/>
              <a:gd name="connsiteX2" fmla="*/ 119339 w 1355967"/>
              <a:gd name="connsiteY2" fmla="*/ 116320 h 1007621"/>
              <a:gd name="connsiteX3" fmla="*/ 1203368 w 1355967"/>
              <a:gd name="connsiteY3" fmla="*/ 29083 h 1007621"/>
              <a:gd name="connsiteX4" fmla="*/ 1301080 w 1355967"/>
              <a:gd name="connsiteY4" fmla="*/ 257195 h 1007621"/>
              <a:gd name="connsiteX5" fmla="*/ 455944 w 1355967"/>
              <a:gd name="connsiteY5" fmla="*/ 312683 h 1007621"/>
              <a:gd name="connsiteX0" fmla="*/ 482906 w 1657587"/>
              <a:gd name="connsiteY0" fmla="*/ 346395 h 1041333"/>
              <a:gd name="connsiteX1" fmla="*/ 92433 w 1657587"/>
              <a:gd name="connsiteY1" fmla="*/ 1040047 h 1041333"/>
              <a:gd name="connsiteX2" fmla="*/ 146301 w 1657587"/>
              <a:gd name="connsiteY2" fmla="*/ 150032 h 1041333"/>
              <a:gd name="connsiteX3" fmla="*/ 1627683 w 1657587"/>
              <a:gd name="connsiteY3" fmla="*/ 16049 h 1041333"/>
              <a:gd name="connsiteX4" fmla="*/ 1328042 w 1657587"/>
              <a:gd name="connsiteY4" fmla="*/ 290907 h 1041333"/>
              <a:gd name="connsiteX5" fmla="*/ 482906 w 1657587"/>
              <a:gd name="connsiteY5" fmla="*/ 346395 h 1041333"/>
              <a:gd name="connsiteX0" fmla="*/ 482906 w 1702274"/>
              <a:gd name="connsiteY0" fmla="*/ 346395 h 1041330"/>
              <a:gd name="connsiteX1" fmla="*/ 92433 w 1702274"/>
              <a:gd name="connsiteY1" fmla="*/ 1040047 h 1041330"/>
              <a:gd name="connsiteX2" fmla="*/ 146301 w 1702274"/>
              <a:gd name="connsiteY2" fmla="*/ 150032 h 1041330"/>
              <a:gd name="connsiteX3" fmla="*/ 1627683 w 1702274"/>
              <a:gd name="connsiteY3" fmla="*/ 16049 h 1041330"/>
              <a:gd name="connsiteX4" fmla="*/ 1546197 w 1702274"/>
              <a:gd name="connsiteY4" fmla="*/ 298698 h 1041330"/>
              <a:gd name="connsiteX5" fmla="*/ 482906 w 1702274"/>
              <a:gd name="connsiteY5" fmla="*/ 346395 h 1041330"/>
              <a:gd name="connsiteX0" fmla="*/ 549589 w 1768957"/>
              <a:gd name="connsiteY0" fmla="*/ 381906 h 1078107"/>
              <a:gd name="connsiteX1" fmla="*/ 159116 w 1768957"/>
              <a:gd name="connsiteY1" fmla="*/ 1075558 h 1078107"/>
              <a:gd name="connsiteX2" fmla="*/ 119489 w 1768957"/>
              <a:gd name="connsiteY2" fmla="*/ 99842 h 1078107"/>
              <a:gd name="connsiteX3" fmla="*/ 1694366 w 1768957"/>
              <a:gd name="connsiteY3" fmla="*/ 51560 h 1078107"/>
              <a:gd name="connsiteX4" fmla="*/ 1612880 w 1768957"/>
              <a:gd name="connsiteY4" fmla="*/ 334209 h 1078107"/>
              <a:gd name="connsiteX5" fmla="*/ 549589 w 1768957"/>
              <a:gd name="connsiteY5" fmla="*/ 381906 h 1078107"/>
              <a:gd name="connsiteX0" fmla="*/ 387898 w 1771605"/>
              <a:gd name="connsiteY0" fmla="*/ 350742 h 1077508"/>
              <a:gd name="connsiteX1" fmla="*/ 153250 w 1771605"/>
              <a:gd name="connsiteY1" fmla="*/ 1075558 h 1077508"/>
              <a:gd name="connsiteX2" fmla="*/ 113623 w 1771605"/>
              <a:gd name="connsiteY2" fmla="*/ 99842 h 1077508"/>
              <a:gd name="connsiteX3" fmla="*/ 1688500 w 1771605"/>
              <a:gd name="connsiteY3" fmla="*/ 51560 h 1077508"/>
              <a:gd name="connsiteX4" fmla="*/ 1607014 w 1771605"/>
              <a:gd name="connsiteY4" fmla="*/ 334209 h 1077508"/>
              <a:gd name="connsiteX5" fmla="*/ 387898 w 1771605"/>
              <a:gd name="connsiteY5" fmla="*/ 350742 h 1077508"/>
              <a:gd name="connsiteX0" fmla="*/ 378195 w 1761902"/>
              <a:gd name="connsiteY0" fmla="*/ 359884 h 1218822"/>
              <a:gd name="connsiteX1" fmla="*/ 174712 w 1761902"/>
              <a:gd name="connsiteY1" fmla="*/ 1217147 h 1218822"/>
              <a:gd name="connsiteX2" fmla="*/ 103920 w 1761902"/>
              <a:gd name="connsiteY2" fmla="*/ 108984 h 1218822"/>
              <a:gd name="connsiteX3" fmla="*/ 1678797 w 1761902"/>
              <a:gd name="connsiteY3" fmla="*/ 60702 h 1218822"/>
              <a:gd name="connsiteX4" fmla="*/ 1597311 w 1761902"/>
              <a:gd name="connsiteY4" fmla="*/ 343351 h 1218822"/>
              <a:gd name="connsiteX5" fmla="*/ 378195 w 1761902"/>
              <a:gd name="connsiteY5" fmla="*/ 359884 h 12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902" h="1218822">
                <a:moveTo>
                  <a:pt x="378195" y="359884"/>
                </a:moveTo>
                <a:cubicBezTo>
                  <a:pt x="141095" y="505517"/>
                  <a:pt x="220425" y="1258964"/>
                  <a:pt x="174712" y="1217147"/>
                </a:cubicBezTo>
                <a:cubicBezTo>
                  <a:pt x="129000" y="1175330"/>
                  <a:pt x="-146761" y="301725"/>
                  <a:pt x="103920" y="108984"/>
                </a:cubicBezTo>
                <a:cubicBezTo>
                  <a:pt x="354601" y="-83757"/>
                  <a:pt x="1567830" y="31931"/>
                  <a:pt x="1678797" y="60702"/>
                </a:cubicBezTo>
                <a:cubicBezTo>
                  <a:pt x="1789764" y="89473"/>
                  <a:pt x="1814078" y="293487"/>
                  <a:pt x="1597311" y="343351"/>
                </a:cubicBezTo>
                <a:cubicBezTo>
                  <a:pt x="1380544" y="393215"/>
                  <a:pt x="615295" y="214251"/>
                  <a:pt x="378195" y="35988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0" name="フリーフォーム 89"/>
          <p:cNvSpPr/>
          <p:nvPr/>
        </p:nvSpPr>
        <p:spPr>
          <a:xfrm>
            <a:off x="4945642" y="5869484"/>
            <a:ext cx="828522" cy="373605"/>
          </a:xfrm>
          <a:custGeom>
            <a:avLst/>
            <a:gdLst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6" fmla="*/ 78146 w 842586"/>
              <a:gd name="connsiteY6" fmla="*/ 777250 h 777250"/>
              <a:gd name="connsiteX0" fmla="*/ 78146 w 946251"/>
              <a:gd name="connsiteY0" fmla="*/ 777250 h 777250"/>
              <a:gd name="connsiteX1" fmla="*/ 34992 w 946251"/>
              <a:gd name="connsiteY1" fmla="*/ 567633 h 777250"/>
              <a:gd name="connsiteX2" fmla="*/ 34992 w 946251"/>
              <a:gd name="connsiteY2" fmla="*/ 129905 h 777250"/>
              <a:gd name="connsiteX3" fmla="*/ 485025 w 946251"/>
              <a:gd name="connsiteY3" fmla="*/ 436 h 777250"/>
              <a:gd name="connsiteX4" fmla="*/ 750113 w 946251"/>
              <a:gd name="connsiteY4" fmla="*/ 160731 h 777250"/>
              <a:gd name="connsiteX5" fmla="*/ 842586 w 946251"/>
              <a:gd name="connsiteY5" fmla="*/ 376512 h 777250"/>
              <a:gd name="connsiteX6" fmla="*/ 78146 w 946251"/>
              <a:gd name="connsiteY6" fmla="*/ 777250 h 777250"/>
              <a:gd name="connsiteX0" fmla="*/ 123750 w 991855"/>
              <a:gd name="connsiteY0" fmla="*/ 777250 h 817198"/>
              <a:gd name="connsiteX1" fmla="*/ 80596 w 991855"/>
              <a:gd name="connsiteY1" fmla="*/ 567633 h 817198"/>
              <a:gd name="connsiteX2" fmla="*/ 80596 w 991855"/>
              <a:gd name="connsiteY2" fmla="*/ 129905 h 817198"/>
              <a:gd name="connsiteX3" fmla="*/ 530629 w 991855"/>
              <a:gd name="connsiteY3" fmla="*/ 436 h 817198"/>
              <a:gd name="connsiteX4" fmla="*/ 795717 w 991855"/>
              <a:gd name="connsiteY4" fmla="*/ 160731 h 817198"/>
              <a:gd name="connsiteX5" fmla="*/ 888190 w 991855"/>
              <a:gd name="connsiteY5" fmla="*/ 376512 h 817198"/>
              <a:gd name="connsiteX6" fmla="*/ 123750 w 991855"/>
              <a:gd name="connsiteY6" fmla="*/ 777250 h 817198"/>
              <a:gd name="connsiteX0" fmla="*/ 696699 w 878080"/>
              <a:gd name="connsiteY0" fmla="*/ 678607 h 731032"/>
              <a:gd name="connsiteX1" fmla="*/ 67885 w 878080"/>
              <a:gd name="connsiteY1" fmla="*/ 567633 h 731032"/>
              <a:gd name="connsiteX2" fmla="*/ 67885 w 878080"/>
              <a:gd name="connsiteY2" fmla="*/ 129905 h 731032"/>
              <a:gd name="connsiteX3" fmla="*/ 517918 w 878080"/>
              <a:gd name="connsiteY3" fmla="*/ 436 h 731032"/>
              <a:gd name="connsiteX4" fmla="*/ 783006 w 878080"/>
              <a:gd name="connsiteY4" fmla="*/ 160731 h 731032"/>
              <a:gd name="connsiteX5" fmla="*/ 875479 w 878080"/>
              <a:gd name="connsiteY5" fmla="*/ 376512 h 731032"/>
              <a:gd name="connsiteX6" fmla="*/ 696699 w 878080"/>
              <a:gd name="connsiteY6" fmla="*/ 678607 h 731032"/>
              <a:gd name="connsiteX0" fmla="*/ 650077 w 831458"/>
              <a:gd name="connsiteY0" fmla="*/ 679267 h 794699"/>
              <a:gd name="connsiteX1" fmla="*/ 132230 w 831458"/>
              <a:gd name="connsiteY1" fmla="*/ 759414 h 794699"/>
              <a:gd name="connsiteX2" fmla="*/ 21263 w 831458"/>
              <a:gd name="connsiteY2" fmla="*/ 130565 h 794699"/>
              <a:gd name="connsiteX3" fmla="*/ 471296 w 831458"/>
              <a:gd name="connsiteY3" fmla="*/ 1096 h 794699"/>
              <a:gd name="connsiteX4" fmla="*/ 736384 w 831458"/>
              <a:gd name="connsiteY4" fmla="*/ 161391 h 794699"/>
              <a:gd name="connsiteX5" fmla="*/ 828857 w 831458"/>
              <a:gd name="connsiteY5" fmla="*/ 377172 h 794699"/>
              <a:gd name="connsiteX6" fmla="*/ 650077 w 831458"/>
              <a:gd name="connsiteY6" fmla="*/ 679267 h 794699"/>
              <a:gd name="connsiteX0" fmla="*/ 575093 w 756474"/>
              <a:gd name="connsiteY0" fmla="*/ 678623 h 788277"/>
              <a:gd name="connsiteX1" fmla="*/ 57246 w 756474"/>
              <a:gd name="connsiteY1" fmla="*/ 758770 h 788277"/>
              <a:gd name="connsiteX2" fmla="*/ 51081 w 756474"/>
              <a:gd name="connsiteY2" fmla="*/ 210068 h 788277"/>
              <a:gd name="connsiteX3" fmla="*/ 396312 w 756474"/>
              <a:gd name="connsiteY3" fmla="*/ 452 h 788277"/>
              <a:gd name="connsiteX4" fmla="*/ 661400 w 756474"/>
              <a:gd name="connsiteY4" fmla="*/ 160747 h 788277"/>
              <a:gd name="connsiteX5" fmla="*/ 753873 w 756474"/>
              <a:gd name="connsiteY5" fmla="*/ 376528 h 788277"/>
              <a:gd name="connsiteX6" fmla="*/ 575093 w 756474"/>
              <a:gd name="connsiteY6" fmla="*/ 678623 h 788277"/>
              <a:gd name="connsiteX0" fmla="*/ 578765 w 759790"/>
              <a:gd name="connsiteY0" fmla="*/ 587091 h 696745"/>
              <a:gd name="connsiteX1" fmla="*/ 60918 w 759790"/>
              <a:gd name="connsiteY1" fmla="*/ 667238 h 696745"/>
              <a:gd name="connsiteX2" fmla="*/ 54753 w 759790"/>
              <a:gd name="connsiteY2" fmla="*/ 118536 h 696745"/>
              <a:gd name="connsiteX3" fmla="*/ 461633 w 759790"/>
              <a:gd name="connsiteY3" fmla="*/ 1397 h 696745"/>
              <a:gd name="connsiteX4" fmla="*/ 665072 w 759790"/>
              <a:gd name="connsiteY4" fmla="*/ 69215 h 696745"/>
              <a:gd name="connsiteX5" fmla="*/ 757545 w 759790"/>
              <a:gd name="connsiteY5" fmla="*/ 284996 h 696745"/>
              <a:gd name="connsiteX6" fmla="*/ 578765 w 759790"/>
              <a:gd name="connsiteY6" fmla="*/ 587091 h 696745"/>
              <a:gd name="connsiteX0" fmla="*/ 578765 w 760418"/>
              <a:gd name="connsiteY0" fmla="*/ 594888 h 704542"/>
              <a:gd name="connsiteX1" fmla="*/ 60918 w 760418"/>
              <a:gd name="connsiteY1" fmla="*/ 675035 h 704542"/>
              <a:gd name="connsiteX2" fmla="*/ 54753 w 760418"/>
              <a:gd name="connsiteY2" fmla="*/ 126333 h 704542"/>
              <a:gd name="connsiteX3" fmla="*/ 461633 w 760418"/>
              <a:gd name="connsiteY3" fmla="*/ 9194 h 704542"/>
              <a:gd name="connsiteX4" fmla="*/ 757545 w 760418"/>
              <a:gd name="connsiteY4" fmla="*/ 292793 h 704542"/>
              <a:gd name="connsiteX5" fmla="*/ 578765 w 760418"/>
              <a:gd name="connsiteY5" fmla="*/ 594888 h 704542"/>
              <a:gd name="connsiteX0" fmla="*/ 578765 w 724620"/>
              <a:gd name="connsiteY0" fmla="*/ 595301 h 704792"/>
              <a:gd name="connsiteX1" fmla="*/ 60918 w 724620"/>
              <a:gd name="connsiteY1" fmla="*/ 675448 h 704792"/>
              <a:gd name="connsiteX2" fmla="*/ 54753 w 724620"/>
              <a:gd name="connsiteY2" fmla="*/ 126746 h 704792"/>
              <a:gd name="connsiteX3" fmla="*/ 461633 w 724620"/>
              <a:gd name="connsiteY3" fmla="*/ 9607 h 704792"/>
              <a:gd name="connsiteX4" fmla="*/ 720556 w 724620"/>
              <a:gd name="connsiteY4" fmla="*/ 299371 h 704792"/>
              <a:gd name="connsiteX5" fmla="*/ 578765 w 724620"/>
              <a:gd name="connsiteY5" fmla="*/ 595301 h 704792"/>
              <a:gd name="connsiteX0" fmla="*/ 246348 w 706479"/>
              <a:gd name="connsiteY0" fmla="*/ 354859 h 678807"/>
              <a:gd name="connsiteX1" fmla="*/ 42908 w 706479"/>
              <a:gd name="connsiteY1" fmla="*/ 675448 h 678807"/>
              <a:gd name="connsiteX2" fmla="*/ 36743 w 706479"/>
              <a:gd name="connsiteY2" fmla="*/ 126746 h 678807"/>
              <a:gd name="connsiteX3" fmla="*/ 443623 w 706479"/>
              <a:gd name="connsiteY3" fmla="*/ 9607 h 678807"/>
              <a:gd name="connsiteX4" fmla="*/ 702546 w 706479"/>
              <a:gd name="connsiteY4" fmla="*/ 299371 h 678807"/>
              <a:gd name="connsiteX5" fmla="*/ 246348 w 706479"/>
              <a:gd name="connsiteY5" fmla="*/ 354859 h 678807"/>
              <a:gd name="connsiteX0" fmla="*/ 232062 w 692193"/>
              <a:gd name="connsiteY0" fmla="*/ 354859 h 678807"/>
              <a:gd name="connsiteX1" fmla="*/ 71776 w 692193"/>
              <a:gd name="connsiteY1" fmla="*/ 675448 h 678807"/>
              <a:gd name="connsiteX2" fmla="*/ 22457 w 692193"/>
              <a:gd name="connsiteY2" fmla="*/ 126746 h 678807"/>
              <a:gd name="connsiteX3" fmla="*/ 429337 w 692193"/>
              <a:gd name="connsiteY3" fmla="*/ 9607 h 678807"/>
              <a:gd name="connsiteX4" fmla="*/ 688260 w 692193"/>
              <a:gd name="connsiteY4" fmla="*/ 299371 h 678807"/>
              <a:gd name="connsiteX5" fmla="*/ 232062 w 692193"/>
              <a:gd name="connsiteY5" fmla="*/ 354859 h 678807"/>
              <a:gd name="connsiteX0" fmla="*/ 241436 w 716079"/>
              <a:gd name="connsiteY0" fmla="*/ 305562 h 629510"/>
              <a:gd name="connsiteX1" fmla="*/ 81150 w 716079"/>
              <a:gd name="connsiteY1" fmla="*/ 626151 h 629510"/>
              <a:gd name="connsiteX2" fmla="*/ 31831 w 716079"/>
              <a:gd name="connsiteY2" fmla="*/ 77449 h 629510"/>
              <a:gd name="connsiteX3" fmla="*/ 568172 w 716079"/>
              <a:gd name="connsiteY3" fmla="*/ 21962 h 629510"/>
              <a:gd name="connsiteX4" fmla="*/ 697634 w 716079"/>
              <a:gd name="connsiteY4" fmla="*/ 250074 h 629510"/>
              <a:gd name="connsiteX5" fmla="*/ 241436 w 716079"/>
              <a:gd name="connsiteY5" fmla="*/ 305562 h 629510"/>
              <a:gd name="connsiteX0" fmla="*/ 241436 w 780939"/>
              <a:gd name="connsiteY0" fmla="*/ 305562 h 629510"/>
              <a:gd name="connsiteX1" fmla="*/ 81150 w 780939"/>
              <a:gd name="connsiteY1" fmla="*/ 626151 h 629510"/>
              <a:gd name="connsiteX2" fmla="*/ 31831 w 780939"/>
              <a:gd name="connsiteY2" fmla="*/ 77449 h 629510"/>
              <a:gd name="connsiteX3" fmla="*/ 568172 w 780939"/>
              <a:gd name="connsiteY3" fmla="*/ 21962 h 629510"/>
              <a:gd name="connsiteX4" fmla="*/ 769072 w 780939"/>
              <a:gd name="connsiteY4" fmla="*/ 250074 h 629510"/>
              <a:gd name="connsiteX5" fmla="*/ 241436 w 780939"/>
              <a:gd name="connsiteY5" fmla="*/ 305562 h 629510"/>
              <a:gd name="connsiteX0" fmla="*/ 248386 w 805245"/>
              <a:gd name="connsiteY0" fmla="*/ 305562 h 629510"/>
              <a:gd name="connsiteX1" fmla="*/ 88100 w 805245"/>
              <a:gd name="connsiteY1" fmla="*/ 626151 h 629510"/>
              <a:gd name="connsiteX2" fmla="*/ 38781 w 805245"/>
              <a:gd name="connsiteY2" fmla="*/ 77449 h 629510"/>
              <a:gd name="connsiteX3" fmla="*/ 670372 w 805245"/>
              <a:gd name="connsiteY3" fmla="*/ 21962 h 629510"/>
              <a:gd name="connsiteX4" fmla="*/ 776022 w 805245"/>
              <a:gd name="connsiteY4" fmla="*/ 250074 h 629510"/>
              <a:gd name="connsiteX5" fmla="*/ 248386 w 805245"/>
              <a:gd name="connsiteY5" fmla="*/ 305562 h 629510"/>
              <a:gd name="connsiteX0" fmla="*/ 315153 w 872012"/>
              <a:gd name="connsiteY0" fmla="*/ 298500 h 466028"/>
              <a:gd name="connsiteX1" fmla="*/ 19929 w 872012"/>
              <a:gd name="connsiteY1" fmla="*/ 460339 h 466028"/>
              <a:gd name="connsiteX2" fmla="*/ 105548 w 872012"/>
              <a:gd name="connsiteY2" fmla="*/ 70387 h 466028"/>
              <a:gd name="connsiteX3" fmla="*/ 737139 w 872012"/>
              <a:gd name="connsiteY3" fmla="*/ 14900 h 466028"/>
              <a:gd name="connsiteX4" fmla="*/ 842789 w 872012"/>
              <a:gd name="connsiteY4" fmla="*/ 243012 h 466028"/>
              <a:gd name="connsiteX5" fmla="*/ 315153 w 872012"/>
              <a:gd name="connsiteY5" fmla="*/ 298500 h 466028"/>
              <a:gd name="connsiteX0" fmla="*/ 385362 w 942221"/>
              <a:gd name="connsiteY0" fmla="*/ 286737 h 449125"/>
              <a:gd name="connsiteX1" fmla="*/ 90138 w 942221"/>
              <a:gd name="connsiteY1" fmla="*/ 448576 h 449125"/>
              <a:gd name="connsiteX2" fmla="*/ 56695 w 942221"/>
              <a:gd name="connsiteY2" fmla="*/ 225312 h 449125"/>
              <a:gd name="connsiteX3" fmla="*/ 807348 w 942221"/>
              <a:gd name="connsiteY3" fmla="*/ 3137 h 449125"/>
              <a:gd name="connsiteX4" fmla="*/ 912998 w 942221"/>
              <a:gd name="connsiteY4" fmla="*/ 231249 h 449125"/>
              <a:gd name="connsiteX5" fmla="*/ 385362 w 942221"/>
              <a:gd name="connsiteY5" fmla="*/ 286737 h 449125"/>
              <a:gd name="connsiteX0" fmla="*/ 311216 w 944732"/>
              <a:gd name="connsiteY0" fmla="*/ 350237 h 451881"/>
              <a:gd name="connsiteX1" fmla="*/ 87429 w 944732"/>
              <a:gd name="connsiteY1" fmla="*/ 448576 h 451881"/>
              <a:gd name="connsiteX2" fmla="*/ 53986 w 944732"/>
              <a:gd name="connsiteY2" fmla="*/ 225312 h 451881"/>
              <a:gd name="connsiteX3" fmla="*/ 804639 w 944732"/>
              <a:gd name="connsiteY3" fmla="*/ 3137 h 451881"/>
              <a:gd name="connsiteX4" fmla="*/ 910289 w 944732"/>
              <a:gd name="connsiteY4" fmla="*/ 231249 h 451881"/>
              <a:gd name="connsiteX5" fmla="*/ 311216 w 944732"/>
              <a:gd name="connsiteY5" fmla="*/ 350237 h 451881"/>
              <a:gd name="connsiteX0" fmla="*/ 311216 w 847624"/>
              <a:gd name="connsiteY0" fmla="*/ 350237 h 451347"/>
              <a:gd name="connsiteX1" fmla="*/ 87429 w 847624"/>
              <a:gd name="connsiteY1" fmla="*/ 448576 h 451347"/>
              <a:gd name="connsiteX2" fmla="*/ 53986 w 847624"/>
              <a:gd name="connsiteY2" fmla="*/ 225312 h 451347"/>
              <a:gd name="connsiteX3" fmla="*/ 804639 w 847624"/>
              <a:gd name="connsiteY3" fmla="*/ 3137 h 451347"/>
              <a:gd name="connsiteX4" fmla="*/ 703914 w 847624"/>
              <a:gd name="connsiteY4" fmla="*/ 350311 h 451347"/>
              <a:gd name="connsiteX5" fmla="*/ 311216 w 847624"/>
              <a:gd name="connsiteY5" fmla="*/ 350237 h 451347"/>
              <a:gd name="connsiteX0" fmla="*/ 298281 w 720258"/>
              <a:gd name="connsiteY0" fmla="*/ 190425 h 291535"/>
              <a:gd name="connsiteX1" fmla="*/ 74494 w 720258"/>
              <a:gd name="connsiteY1" fmla="*/ 288764 h 291535"/>
              <a:gd name="connsiteX2" fmla="*/ 41051 w 720258"/>
              <a:gd name="connsiteY2" fmla="*/ 65500 h 291535"/>
              <a:gd name="connsiteX3" fmla="*/ 617079 w 720258"/>
              <a:gd name="connsiteY3" fmla="*/ 10013 h 291535"/>
              <a:gd name="connsiteX4" fmla="*/ 690979 w 720258"/>
              <a:gd name="connsiteY4" fmla="*/ 190499 h 291535"/>
              <a:gd name="connsiteX5" fmla="*/ 298281 w 720258"/>
              <a:gd name="connsiteY5" fmla="*/ 190425 h 291535"/>
              <a:gd name="connsiteX0" fmla="*/ 364195 w 717994"/>
              <a:gd name="connsiteY0" fmla="*/ 222175 h 294157"/>
              <a:gd name="connsiteX1" fmla="*/ 76908 w 717994"/>
              <a:gd name="connsiteY1" fmla="*/ 288764 h 294157"/>
              <a:gd name="connsiteX2" fmla="*/ 43465 w 717994"/>
              <a:gd name="connsiteY2" fmla="*/ 65500 h 294157"/>
              <a:gd name="connsiteX3" fmla="*/ 619493 w 717994"/>
              <a:gd name="connsiteY3" fmla="*/ 10013 h 294157"/>
              <a:gd name="connsiteX4" fmla="*/ 693393 w 717994"/>
              <a:gd name="connsiteY4" fmla="*/ 190499 h 294157"/>
              <a:gd name="connsiteX5" fmla="*/ 364195 w 717994"/>
              <a:gd name="connsiteY5" fmla="*/ 222175 h 294157"/>
              <a:gd name="connsiteX0" fmla="*/ 291223 w 645022"/>
              <a:gd name="connsiteY0" fmla="*/ 225083 h 297916"/>
              <a:gd name="connsiteX1" fmla="*/ 3936 w 645022"/>
              <a:gd name="connsiteY1" fmla="*/ 291672 h 297916"/>
              <a:gd name="connsiteX2" fmla="*/ 153055 w 645022"/>
              <a:gd name="connsiteY2" fmla="*/ 52533 h 297916"/>
              <a:gd name="connsiteX3" fmla="*/ 546521 w 645022"/>
              <a:gd name="connsiteY3" fmla="*/ 12921 h 297916"/>
              <a:gd name="connsiteX4" fmla="*/ 620421 w 645022"/>
              <a:gd name="connsiteY4" fmla="*/ 193407 h 297916"/>
              <a:gd name="connsiteX5" fmla="*/ 291223 w 645022"/>
              <a:gd name="connsiteY5" fmla="*/ 225083 h 297916"/>
              <a:gd name="connsiteX0" fmla="*/ 367585 w 721384"/>
              <a:gd name="connsiteY0" fmla="*/ 245141 h 320631"/>
              <a:gd name="connsiteX1" fmla="*/ 80298 w 721384"/>
              <a:gd name="connsiteY1" fmla="*/ 311730 h 320631"/>
              <a:gd name="connsiteX2" fmla="*/ 42427 w 721384"/>
              <a:gd name="connsiteY2" fmla="*/ 25845 h 320631"/>
              <a:gd name="connsiteX3" fmla="*/ 622883 w 721384"/>
              <a:gd name="connsiteY3" fmla="*/ 32979 h 320631"/>
              <a:gd name="connsiteX4" fmla="*/ 696783 w 721384"/>
              <a:gd name="connsiteY4" fmla="*/ 213465 h 320631"/>
              <a:gd name="connsiteX5" fmla="*/ 367585 w 721384"/>
              <a:gd name="connsiteY5" fmla="*/ 245141 h 320631"/>
              <a:gd name="connsiteX0" fmla="*/ 383354 w 737153"/>
              <a:gd name="connsiteY0" fmla="*/ 249078 h 376547"/>
              <a:gd name="connsiteX1" fmla="*/ 57111 w 737153"/>
              <a:gd name="connsiteY1" fmla="*/ 370204 h 376547"/>
              <a:gd name="connsiteX2" fmla="*/ 58196 w 737153"/>
              <a:gd name="connsiteY2" fmla="*/ 29782 h 376547"/>
              <a:gd name="connsiteX3" fmla="*/ 638652 w 737153"/>
              <a:gd name="connsiteY3" fmla="*/ 36916 h 376547"/>
              <a:gd name="connsiteX4" fmla="*/ 712552 w 737153"/>
              <a:gd name="connsiteY4" fmla="*/ 217402 h 376547"/>
              <a:gd name="connsiteX5" fmla="*/ 383354 w 737153"/>
              <a:gd name="connsiteY5" fmla="*/ 249078 h 376547"/>
              <a:gd name="connsiteX0" fmla="*/ 383354 w 737153"/>
              <a:gd name="connsiteY0" fmla="*/ 249078 h 376547"/>
              <a:gd name="connsiteX1" fmla="*/ 57111 w 737153"/>
              <a:gd name="connsiteY1" fmla="*/ 370204 h 376547"/>
              <a:gd name="connsiteX2" fmla="*/ 58196 w 737153"/>
              <a:gd name="connsiteY2" fmla="*/ 29782 h 376547"/>
              <a:gd name="connsiteX3" fmla="*/ 638652 w 737153"/>
              <a:gd name="connsiteY3" fmla="*/ 36916 h 376547"/>
              <a:gd name="connsiteX4" fmla="*/ 712552 w 737153"/>
              <a:gd name="connsiteY4" fmla="*/ 217402 h 376547"/>
              <a:gd name="connsiteX5" fmla="*/ 474794 w 737153"/>
              <a:gd name="connsiteY5" fmla="*/ 340518 h 376547"/>
              <a:gd name="connsiteX0" fmla="*/ 57111 w 737153"/>
              <a:gd name="connsiteY0" fmla="*/ 370204 h 370204"/>
              <a:gd name="connsiteX1" fmla="*/ 58196 w 737153"/>
              <a:gd name="connsiteY1" fmla="*/ 29782 h 370204"/>
              <a:gd name="connsiteX2" fmla="*/ 638652 w 737153"/>
              <a:gd name="connsiteY2" fmla="*/ 36916 h 370204"/>
              <a:gd name="connsiteX3" fmla="*/ 712552 w 737153"/>
              <a:gd name="connsiteY3" fmla="*/ 217402 h 370204"/>
              <a:gd name="connsiteX4" fmla="*/ 474794 w 737153"/>
              <a:gd name="connsiteY4" fmla="*/ 340518 h 370204"/>
              <a:gd name="connsiteX0" fmla="*/ 57111 w 751672"/>
              <a:gd name="connsiteY0" fmla="*/ 370204 h 370204"/>
              <a:gd name="connsiteX1" fmla="*/ 58196 w 751672"/>
              <a:gd name="connsiteY1" fmla="*/ 29782 h 370204"/>
              <a:gd name="connsiteX2" fmla="*/ 638652 w 751672"/>
              <a:gd name="connsiteY2" fmla="*/ 36916 h 370204"/>
              <a:gd name="connsiteX3" fmla="*/ 712552 w 751672"/>
              <a:gd name="connsiteY3" fmla="*/ 217402 h 370204"/>
              <a:gd name="connsiteX4" fmla="*/ 186518 w 751672"/>
              <a:gd name="connsiteY4" fmla="*/ 348309 h 370204"/>
              <a:gd name="connsiteX0" fmla="*/ 57111 w 787919"/>
              <a:gd name="connsiteY0" fmla="*/ 370204 h 370204"/>
              <a:gd name="connsiteX1" fmla="*/ 58196 w 787919"/>
              <a:gd name="connsiteY1" fmla="*/ 29782 h 370204"/>
              <a:gd name="connsiteX2" fmla="*/ 638652 w 787919"/>
              <a:gd name="connsiteY2" fmla="*/ 36916 h 370204"/>
              <a:gd name="connsiteX3" fmla="*/ 759300 w 787919"/>
              <a:gd name="connsiteY3" fmla="*/ 248566 h 370204"/>
              <a:gd name="connsiteX4" fmla="*/ 186518 w 787919"/>
              <a:gd name="connsiteY4" fmla="*/ 348309 h 370204"/>
              <a:gd name="connsiteX0" fmla="*/ 63650 w 828522"/>
              <a:gd name="connsiteY0" fmla="*/ 373605 h 373605"/>
              <a:gd name="connsiteX1" fmla="*/ 64735 w 828522"/>
              <a:gd name="connsiteY1" fmla="*/ 33183 h 373605"/>
              <a:gd name="connsiteX2" fmla="*/ 738686 w 828522"/>
              <a:gd name="connsiteY2" fmla="*/ 32526 h 373605"/>
              <a:gd name="connsiteX3" fmla="*/ 765839 w 828522"/>
              <a:gd name="connsiteY3" fmla="*/ 251967 h 373605"/>
              <a:gd name="connsiteX4" fmla="*/ 193057 w 828522"/>
              <a:gd name="connsiteY4" fmla="*/ 351710 h 37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522" h="373605">
                <a:moveTo>
                  <a:pt x="63650" y="373605"/>
                </a:moveTo>
                <a:cubicBezTo>
                  <a:pt x="9457" y="337056"/>
                  <a:pt x="-47771" y="90029"/>
                  <a:pt x="64735" y="33183"/>
                </a:cubicBezTo>
                <a:cubicBezTo>
                  <a:pt x="177241" y="-23663"/>
                  <a:pt x="627719" y="3755"/>
                  <a:pt x="738686" y="32526"/>
                </a:cubicBezTo>
                <a:cubicBezTo>
                  <a:pt x="849653" y="61297"/>
                  <a:pt x="856777" y="198770"/>
                  <a:pt x="765839" y="251967"/>
                </a:cubicBezTo>
                <a:cubicBezTo>
                  <a:pt x="674901" y="305164"/>
                  <a:pt x="210857" y="234803"/>
                  <a:pt x="193057" y="35171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86" name="フリーフォーム 85"/>
          <p:cNvSpPr/>
          <p:nvPr/>
        </p:nvSpPr>
        <p:spPr>
          <a:xfrm>
            <a:off x="4934551" y="5530358"/>
            <a:ext cx="958684" cy="769023"/>
          </a:xfrm>
          <a:custGeom>
            <a:avLst/>
            <a:gdLst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6" fmla="*/ 78146 w 842586"/>
              <a:gd name="connsiteY6" fmla="*/ 777250 h 777250"/>
              <a:gd name="connsiteX0" fmla="*/ 78146 w 946251"/>
              <a:gd name="connsiteY0" fmla="*/ 777250 h 777250"/>
              <a:gd name="connsiteX1" fmla="*/ 34992 w 946251"/>
              <a:gd name="connsiteY1" fmla="*/ 567633 h 777250"/>
              <a:gd name="connsiteX2" fmla="*/ 34992 w 946251"/>
              <a:gd name="connsiteY2" fmla="*/ 129905 h 777250"/>
              <a:gd name="connsiteX3" fmla="*/ 485025 w 946251"/>
              <a:gd name="connsiteY3" fmla="*/ 436 h 777250"/>
              <a:gd name="connsiteX4" fmla="*/ 750113 w 946251"/>
              <a:gd name="connsiteY4" fmla="*/ 160731 h 777250"/>
              <a:gd name="connsiteX5" fmla="*/ 842586 w 946251"/>
              <a:gd name="connsiteY5" fmla="*/ 376512 h 777250"/>
              <a:gd name="connsiteX6" fmla="*/ 78146 w 946251"/>
              <a:gd name="connsiteY6" fmla="*/ 777250 h 777250"/>
              <a:gd name="connsiteX0" fmla="*/ 123750 w 991855"/>
              <a:gd name="connsiteY0" fmla="*/ 777250 h 817198"/>
              <a:gd name="connsiteX1" fmla="*/ 80596 w 991855"/>
              <a:gd name="connsiteY1" fmla="*/ 567633 h 817198"/>
              <a:gd name="connsiteX2" fmla="*/ 80596 w 991855"/>
              <a:gd name="connsiteY2" fmla="*/ 129905 h 817198"/>
              <a:gd name="connsiteX3" fmla="*/ 530629 w 991855"/>
              <a:gd name="connsiteY3" fmla="*/ 436 h 817198"/>
              <a:gd name="connsiteX4" fmla="*/ 795717 w 991855"/>
              <a:gd name="connsiteY4" fmla="*/ 160731 h 817198"/>
              <a:gd name="connsiteX5" fmla="*/ 888190 w 991855"/>
              <a:gd name="connsiteY5" fmla="*/ 376512 h 817198"/>
              <a:gd name="connsiteX6" fmla="*/ 123750 w 991855"/>
              <a:gd name="connsiteY6" fmla="*/ 777250 h 817198"/>
              <a:gd name="connsiteX0" fmla="*/ 696699 w 878080"/>
              <a:gd name="connsiteY0" fmla="*/ 678607 h 731032"/>
              <a:gd name="connsiteX1" fmla="*/ 67885 w 878080"/>
              <a:gd name="connsiteY1" fmla="*/ 567633 h 731032"/>
              <a:gd name="connsiteX2" fmla="*/ 67885 w 878080"/>
              <a:gd name="connsiteY2" fmla="*/ 129905 h 731032"/>
              <a:gd name="connsiteX3" fmla="*/ 517918 w 878080"/>
              <a:gd name="connsiteY3" fmla="*/ 436 h 731032"/>
              <a:gd name="connsiteX4" fmla="*/ 783006 w 878080"/>
              <a:gd name="connsiteY4" fmla="*/ 160731 h 731032"/>
              <a:gd name="connsiteX5" fmla="*/ 875479 w 878080"/>
              <a:gd name="connsiteY5" fmla="*/ 376512 h 731032"/>
              <a:gd name="connsiteX6" fmla="*/ 696699 w 878080"/>
              <a:gd name="connsiteY6" fmla="*/ 678607 h 731032"/>
              <a:gd name="connsiteX0" fmla="*/ 650077 w 831458"/>
              <a:gd name="connsiteY0" fmla="*/ 679267 h 794699"/>
              <a:gd name="connsiteX1" fmla="*/ 132230 w 831458"/>
              <a:gd name="connsiteY1" fmla="*/ 759414 h 794699"/>
              <a:gd name="connsiteX2" fmla="*/ 21263 w 831458"/>
              <a:gd name="connsiteY2" fmla="*/ 130565 h 794699"/>
              <a:gd name="connsiteX3" fmla="*/ 471296 w 831458"/>
              <a:gd name="connsiteY3" fmla="*/ 1096 h 794699"/>
              <a:gd name="connsiteX4" fmla="*/ 736384 w 831458"/>
              <a:gd name="connsiteY4" fmla="*/ 161391 h 794699"/>
              <a:gd name="connsiteX5" fmla="*/ 828857 w 831458"/>
              <a:gd name="connsiteY5" fmla="*/ 377172 h 794699"/>
              <a:gd name="connsiteX6" fmla="*/ 650077 w 831458"/>
              <a:gd name="connsiteY6" fmla="*/ 679267 h 794699"/>
              <a:gd name="connsiteX0" fmla="*/ 575093 w 756474"/>
              <a:gd name="connsiteY0" fmla="*/ 678623 h 788277"/>
              <a:gd name="connsiteX1" fmla="*/ 57246 w 756474"/>
              <a:gd name="connsiteY1" fmla="*/ 758770 h 788277"/>
              <a:gd name="connsiteX2" fmla="*/ 51081 w 756474"/>
              <a:gd name="connsiteY2" fmla="*/ 210068 h 788277"/>
              <a:gd name="connsiteX3" fmla="*/ 396312 w 756474"/>
              <a:gd name="connsiteY3" fmla="*/ 452 h 788277"/>
              <a:gd name="connsiteX4" fmla="*/ 661400 w 756474"/>
              <a:gd name="connsiteY4" fmla="*/ 160747 h 788277"/>
              <a:gd name="connsiteX5" fmla="*/ 753873 w 756474"/>
              <a:gd name="connsiteY5" fmla="*/ 376528 h 788277"/>
              <a:gd name="connsiteX6" fmla="*/ 575093 w 756474"/>
              <a:gd name="connsiteY6" fmla="*/ 678623 h 788277"/>
              <a:gd name="connsiteX0" fmla="*/ 578765 w 759790"/>
              <a:gd name="connsiteY0" fmla="*/ 587091 h 696745"/>
              <a:gd name="connsiteX1" fmla="*/ 60918 w 759790"/>
              <a:gd name="connsiteY1" fmla="*/ 667238 h 696745"/>
              <a:gd name="connsiteX2" fmla="*/ 54753 w 759790"/>
              <a:gd name="connsiteY2" fmla="*/ 118536 h 696745"/>
              <a:gd name="connsiteX3" fmla="*/ 461633 w 759790"/>
              <a:gd name="connsiteY3" fmla="*/ 1397 h 696745"/>
              <a:gd name="connsiteX4" fmla="*/ 665072 w 759790"/>
              <a:gd name="connsiteY4" fmla="*/ 69215 h 696745"/>
              <a:gd name="connsiteX5" fmla="*/ 757545 w 759790"/>
              <a:gd name="connsiteY5" fmla="*/ 284996 h 696745"/>
              <a:gd name="connsiteX6" fmla="*/ 578765 w 759790"/>
              <a:gd name="connsiteY6" fmla="*/ 587091 h 696745"/>
              <a:gd name="connsiteX0" fmla="*/ 578765 w 760418"/>
              <a:gd name="connsiteY0" fmla="*/ 594888 h 704542"/>
              <a:gd name="connsiteX1" fmla="*/ 60918 w 760418"/>
              <a:gd name="connsiteY1" fmla="*/ 675035 h 704542"/>
              <a:gd name="connsiteX2" fmla="*/ 54753 w 760418"/>
              <a:gd name="connsiteY2" fmla="*/ 126333 h 704542"/>
              <a:gd name="connsiteX3" fmla="*/ 461633 w 760418"/>
              <a:gd name="connsiteY3" fmla="*/ 9194 h 704542"/>
              <a:gd name="connsiteX4" fmla="*/ 757545 w 760418"/>
              <a:gd name="connsiteY4" fmla="*/ 292793 h 704542"/>
              <a:gd name="connsiteX5" fmla="*/ 578765 w 760418"/>
              <a:gd name="connsiteY5" fmla="*/ 594888 h 704542"/>
              <a:gd name="connsiteX0" fmla="*/ 578765 w 724620"/>
              <a:gd name="connsiteY0" fmla="*/ 595301 h 704792"/>
              <a:gd name="connsiteX1" fmla="*/ 60918 w 724620"/>
              <a:gd name="connsiteY1" fmla="*/ 675448 h 704792"/>
              <a:gd name="connsiteX2" fmla="*/ 54753 w 724620"/>
              <a:gd name="connsiteY2" fmla="*/ 126746 h 704792"/>
              <a:gd name="connsiteX3" fmla="*/ 461633 w 724620"/>
              <a:gd name="connsiteY3" fmla="*/ 9607 h 704792"/>
              <a:gd name="connsiteX4" fmla="*/ 720556 w 724620"/>
              <a:gd name="connsiteY4" fmla="*/ 299371 h 704792"/>
              <a:gd name="connsiteX5" fmla="*/ 578765 w 724620"/>
              <a:gd name="connsiteY5" fmla="*/ 595301 h 704792"/>
              <a:gd name="connsiteX0" fmla="*/ 246348 w 706479"/>
              <a:gd name="connsiteY0" fmla="*/ 354859 h 678807"/>
              <a:gd name="connsiteX1" fmla="*/ 42908 w 706479"/>
              <a:gd name="connsiteY1" fmla="*/ 675448 h 678807"/>
              <a:gd name="connsiteX2" fmla="*/ 36743 w 706479"/>
              <a:gd name="connsiteY2" fmla="*/ 126746 h 678807"/>
              <a:gd name="connsiteX3" fmla="*/ 443623 w 706479"/>
              <a:gd name="connsiteY3" fmla="*/ 9607 h 678807"/>
              <a:gd name="connsiteX4" fmla="*/ 702546 w 706479"/>
              <a:gd name="connsiteY4" fmla="*/ 299371 h 678807"/>
              <a:gd name="connsiteX5" fmla="*/ 246348 w 706479"/>
              <a:gd name="connsiteY5" fmla="*/ 354859 h 678807"/>
              <a:gd name="connsiteX0" fmla="*/ 232062 w 692193"/>
              <a:gd name="connsiteY0" fmla="*/ 354859 h 678807"/>
              <a:gd name="connsiteX1" fmla="*/ 71776 w 692193"/>
              <a:gd name="connsiteY1" fmla="*/ 675448 h 678807"/>
              <a:gd name="connsiteX2" fmla="*/ 22457 w 692193"/>
              <a:gd name="connsiteY2" fmla="*/ 126746 h 678807"/>
              <a:gd name="connsiteX3" fmla="*/ 429337 w 692193"/>
              <a:gd name="connsiteY3" fmla="*/ 9607 h 678807"/>
              <a:gd name="connsiteX4" fmla="*/ 688260 w 692193"/>
              <a:gd name="connsiteY4" fmla="*/ 299371 h 678807"/>
              <a:gd name="connsiteX5" fmla="*/ 232062 w 692193"/>
              <a:gd name="connsiteY5" fmla="*/ 354859 h 678807"/>
              <a:gd name="connsiteX0" fmla="*/ 241436 w 716079"/>
              <a:gd name="connsiteY0" fmla="*/ 305562 h 629510"/>
              <a:gd name="connsiteX1" fmla="*/ 81150 w 716079"/>
              <a:gd name="connsiteY1" fmla="*/ 626151 h 629510"/>
              <a:gd name="connsiteX2" fmla="*/ 31831 w 716079"/>
              <a:gd name="connsiteY2" fmla="*/ 77449 h 629510"/>
              <a:gd name="connsiteX3" fmla="*/ 568172 w 716079"/>
              <a:gd name="connsiteY3" fmla="*/ 21962 h 629510"/>
              <a:gd name="connsiteX4" fmla="*/ 697634 w 716079"/>
              <a:gd name="connsiteY4" fmla="*/ 250074 h 629510"/>
              <a:gd name="connsiteX5" fmla="*/ 241436 w 716079"/>
              <a:gd name="connsiteY5" fmla="*/ 305562 h 629510"/>
              <a:gd name="connsiteX0" fmla="*/ 241436 w 780939"/>
              <a:gd name="connsiteY0" fmla="*/ 305562 h 629510"/>
              <a:gd name="connsiteX1" fmla="*/ 81150 w 780939"/>
              <a:gd name="connsiteY1" fmla="*/ 626151 h 629510"/>
              <a:gd name="connsiteX2" fmla="*/ 31831 w 780939"/>
              <a:gd name="connsiteY2" fmla="*/ 77449 h 629510"/>
              <a:gd name="connsiteX3" fmla="*/ 568172 w 780939"/>
              <a:gd name="connsiteY3" fmla="*/ 21962 h 629510"/>
              <a:gd name="connsiteX4" fmla="*/ 769072 w 780939"/>
              <a:gd name="connsiteY4" fmla="*/ 250074 h 629510"/>
              <a:gd name="connsiteX5" fmla="*/ 241436 w 780939"/>
              <a:gd name="connsiteY5" fmla="*/ 305562 h 629510"/>
              <a:gd name="connsiteX0" fmla="*/ 248386 w 805245"/>
              <a:gd name="connsiteY0" fmla="*/ 305562 h 629510"/>
              <a:gd name="connsiteX1" fmla="*/ 88100 w 805245"/>
              <a:gd name="connsiteY1" fmla="*/ 626151 h 629510"/>
              <a:gd name="connsiteX2" fmla="*/ 38781 w 805245"/>
              <a:gd name="connsiteY2" fmla="*/ 77449 h 629510"/>
              <a:gd name="connsiteX3" fmla="*/ 670372 w 805245"/>
              <a:gd name="connsiteY3" fmla="*/ 21962 h 629510"/>
              <a:gd name="connsiteX4" fmla="*/ 776022 w 805245"/>
              <a:gd name="connsiteY4" fmla="*/ 250074 h 629510"/>
              <a:gd name="connsiteX5" fmla="*/ 248386 w 805245"/>
              <a:gd name="connsiteY5" fmla="*/ 305562 h 629510"/>
              <a:gd name="connsiteX0" fmla="*/ 248386 w 937996"/>
              <a:gd name="connsiteY0" fmla="*/ 305562 h 629510"/>
              <a:gd name="connsiteX1" fmla="*/ 88100 w 937996"/>
              <a:gd name="connsiteY1" fmla="*/ 626151 h 629510"/>
              <a:gd name="connsiteX2" fmla="*/ 38781 w 937996"/>
              <a:gd name="connsiteY2" fmla="*/ 77449 h 629510"/>
              <a:gd name="connsiteX3" fmla="*/ 670372 w 937996"/>
              <a:gd name="connsiteY3" fmla="*/ 21962 h 629510"/>
              <a:gd name="connsiteX4" fmla="*/ 924055 w 937996"/>
              <a:gd name="connsiteY4" fmla="*/ 250074 h 629510"/>
              <a:gd name="connsiteX5" fmla="*/ 248386 w 937996"/>
              <a:gd name="connsiteY5" fmla="*/ 305562 h 629510"/>
              <a:gd name="connsiteX0" fmla="*/ 262095 w 990571"/>
              <a:gd name="connsiteY0" fmla="*/ 316612 h 640560"/>
              <a:gd name="connsiteX1" fmla="*/ 101809 w 990571"/>
              <a:gd name="connsiteY1" fmla="*/ 637201 h 640560"/>
              <a:gd name="connsiteX2" fmla="*/ 52490 w 990571"/>
              <a:gd name="connsiteY2" fmla="*/ 88499 h 640560"/>
              <a:gd name="connsiteX3" fmla="*/ 871071 w 990571"/>
              <a:gd name="connsiteY3" fmla="*/ 17430 h 640560"/>
              <a:gd name="connsiteX4" fmla="*/ 937764 w 990571"/>
              <a:gd name="connsiteY4" fmla="*/ 261124 h 640560"/>
              <a:gd name="connsiteX5" fmla="*/ 262095 w 990571"/>
              <a:gd name="connsiteY5" fmla="*/ 316612 h 640560"/>
              <a:gd name="connsiteX0" fmla="*/ 257806 w 986282"/>
              <a:gd name="connsiteY0" fmla="*/ 321214 h 745748"/>
              <a:gd name="connsiteX1" fmla="*/ 113102 w 986282"/>
              <a:gd name="connsiteY1" fmla="*/ 743085 h 745748"/>
              <a:gd name="connsiteX2" fmla="*/ 48201 w 986282"/>
              <a:gd name="connsiteY2" fmla="*/ 93101 h 745748"/>
              <a:gd name="connsiteX3" fmla="*/ 866782 w 986282"/>
              <a:gd name="connsiteY3" fmla="*/ 22032 h 745748"/>
              <a:gd name="connsiteX4" fmla="*/ 933475 w 986282"/>
              <a:gd name="connsiteY4" fmla="*/ 265726 h 745748"/>
              <a:gd name="connsiteX5" fmla="*/ 257806 w 986282"/>
              <a:gd name="connsiteY5" fmla="*/ 321214 h 745748"/>
              <a:gd name="connsiteX0" fmla="*/ 209774 w 988442"/>
              <a:gd name="connsiteY0" fmla="*/ 305632 h 745335"/>
              <a:gd name="connsiteX1" fmla="*/ 111818 w 988442"/>
              <a:gd name="connsiteY1" fmla="*/ 743085 h 745335"/>
              <a:gd name="connsiteX2" fmla="*/ 46917 w 988442"/>
              <a:gd name="connsiteY2" fmla="*/ 93101 h 745335"/>
              <a:gd name="connsiteX3" fmla="*/ 865498 w 988442"/>
              <a:gd name="connsiteY3" fmla="*/ 22032 h 745335"/>
              <a:gd name="connsiteX4" fmla="*/ 932191 w 988442"/>
              <a:gd name="connsiteY4" fmla="*/ 265726 h 745335"/>
              <a:gd name="connsiteX5" fmla="*/ 209774 w 988442"/>
              <a:gd name="connsiteY5" fmla="*/ 305632 h 745335"/>
              <a:gd name="connsiteX0" fmla="*/ 209774 w 988442"/>
              <a:gd name="connsiteY0" fmla="*/ 328371 h 769070"/>
              <a:gd name="connsiteX1" fmla="*/ 111818 w 988442"/>
              <a:gd name="connsiteY1" fmla="*/ 765824 h 769070"/>
              <a:gd name="connsiteX2" fmla="*/ 46917 w 988442"/>
              <a:gd name="connsiteY2" fmla="*/ 69094 h 769070"/>
              <a:gd name="connsiteX3" fmla="*/ 865498 w 988442"/>
              <a:gd name="connsiteY3" fmla="*/ 44771 h 769070"/>
              <a:gd name="connsiteX4" fmla="*/ 932191 w 988442"/>
              <a:gd name="connsiteY4" fmla="*/ 288465 h 769070"/>
              <a:gd name="connsiteX5" fmla="*/ 209774 w 988442"/>
              <a:gd name="connsiteY5" fmla="*/ 328371 h 769070"/>
              <a:gd name="connsiteX0" fmla="*/ 209774 w 958684"/>
              <a:gd name="connsiteY0" fmla="*/ 328371 h 769023"/>
              <a:gd name="connsiteX1" fmla="*/ 111818 w 958684"/>
              <a:gd name="connsiteY1" fmla="*/ 765824 h 769023"/>
              <a:gd name="connsiteX2" fmla="*/ 46917 w 958684"/>
              <a:gd name="connsiteY2" fmla="*/ 69094 h 769023"/>
              <a:gd name="connsiteX3" fmla="*/ 865498 w 958684"/>
              <a:gd name="connsiteY3" fmla="*/ 44771 h 769023"/>
              <a:gd name="connsiteX4" fmla="*/ 885444 w 958684"/>
              <a:gd name="connsiteY4" fmla="*/ 327420 h 769023"/>
              <a:gd name="connsiteX5" fmla="*/ 209774 w 958684"/>
              <a:gd name="connsiteY5" fmla="*/ 328371 h 76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684" h="769023">
                <a:moveTo>
                  <a:pt x="209774" y="328371"/>
                </a:moveTo>
                <a:cubicBezTo>
                  <a:pt x="80836" y="401438"/>
                  <a:pt x="138961" y="809037"/>
                  <a:pt x="111818" y="765824"/>
                </a:cubicBezTo>
                <a:cubicBezTo>
                  <a:pt x="84675" y="722611"/>
                  <a:pt x="-78696" y="189269"/>
                  <a:pt x="46917" y="69094"/>
                </a:cubicBezTo>
                <a:cubicBezTo>
                  <a:pt x="172530" y="-51081"/>
                  <a:pt x="754531" y="16000"/>
                  <a:pt x="865498" y="44771"/>
                </a:cubicBezTo>
                <a:cubicBezTo>
                  <a:pt x="976465" y="73542"/>
                  <a:pt x="994731" y="280153"/>
                  <a:pt x="885444" y="327420"/>
                </a:cubicBezTo>
                <a:cubicBezTo>
                  <a:pt x="776157" y="374687"/>
                  <a:pt x="338712" y="255304"/>
                  <a:pt x="209774" y="32837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4857937" y="4391666"/>
            <a:ext cx="1745713" cy="2144137"/>
            <a:chOff x="4857937" y="4391666"/>
            <a:chExt cx="1745713" cy="2144137"/>
          </a:xfrm>
        </p:grpSpPr>
        <p:sp>
          <p:nvSpPr>
            <p:cNvPr id="63" name="円/楕円 62"/>
            <p:cNvSpPr/>
            <p:nvPr/>
          </p:nvSpPr>
          <p:spPr>
            <a:xfrm>
              <a:off x="4857937" y="6189667"/>
              <a:ext cx="1020194" cy="346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551412" y="4700345"/>
              <a:ext cx="1052238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2400" dirty="0" smtClean="0"/>
                <a:t>medical</a:t>
              </a:r>
              <a:endParaRPr kumimoji="1" lang="ja-JP" altLang="en-US" sz="24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242859" y="5058782"/>
              <a:ext cx="1350547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2400" dirty="0" smtClean="0"/>
                <a:t>treatment</a:t>
              </a:r>
              <a:endParaRPr kumimoji="1" lang="ja-JP" altLang="en-US" sz="24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242859" y="5472864"/>
              <a:ext cx="611312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2400" dirty="0" smtClean="0"/>
                <a:t>may</a:t>
              </a:r>
              <a:endParaRPr kumimoji="1" lang="ja-JP" altLang="en-US" sz="2400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5242859" y="5806139"/>
              <a:ext cx="499803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en-US" sz="2400" dirty="0" smtClean="0"/>
                <a:t>not</a:t>
              </a:r>
              <a:endParaRPr kumimoji="1" lang="ja-JP" altLang="en-US" sz="2400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906444" y="6147508"/>
              <a:ext cx="971687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en-US" sz="2400" dirty="0" smtClean="0"/>
                <a:t>change</a:t>
              </a:r>
              <a:endParaRPr kumimoji="1" lang="ja-JP" altLang="en-US" sz="2400" dirty="0"/>
            </a:p>
          </p:txBody>
        </p:sp>
        <p:cxnSp>
          <p:nvCxnSpPr>
            <p:cNvPr id="72" name="直線コネクタ 71"/>
            <p:cNvCxnSpPr/>
            <p:nvPr/>
          </p:nvCxnSpPr>
          <p:spPr>
            <a:xfrm>
              <a:off x="5016930" y="5615309"/>
              <a:ext cx="2034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5032215" y="5241119"/>
              <a:ext cx="0" cy="905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5034380" y="5946378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5032215" y="5241119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5372643" y="4874090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5372643" y="4546671"/>
              <a:ext cx="0" cy="488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テキスト ボックス 79"/>
            <p:cNvSpPr txBox="1"/>
            <p:nvPr/>
          </p:nvSpPr>
          <p:spPr>
            <a:xfrm>
              <a:off x="5551412" y="4391666"/>
              <a:ext cx="537524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2400" dirty="0" smtClean="0"/>
                <a:t>The</a:t>
              </a:r>
              <a:endParaRPr kumimoji="1" lang="ja-JP" altLang="en-US" sz="2400" dirty="0"/>
            </a:p>
          </p:txBody>
        </p:sp>
        <p:cxnSp>
          <p:nvCxnSpPr>
            <p:cNvPr id="81" name="直線コネクタ 80"/>
            <p:cNvCxnSpPr/>
            <p:nvPr/>
          </p:nvCxnSpPr>
          <p:spPr>
            <a:xfrm>
              <a:off x="5372642" y="4546671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フリーフォーム 6"/>
          <p:cNvSpPr/>
          <p:nvPr/>
        </p:nvSpPr>
        <p:spPr>
          <a:xfrm>
            <a:off x="6948547" y="5165071"/>
            <a:ext cx="696806" cy="986253"/>
          </a:xfrm>
          <a:custGeom>
            <a:avLst/>
            <a:gdLst>
              <a:gd name="connsiteX0" fmla="*/ 591607 w 631380"/>
              <a:gd name="connsiteY0" fmla="*/ 205 h 837045"/>
              <a:gd name="connsiteX1" fmla="*/ 328088 w 631380"/>
              <a:gd name="connsiteY1" fmla="*/ 69746 h 837045"/>
              <a:gd name="connsiteX2" fmla="*/ 53590 w 631380"/>
              <a:gd name="connsiteY2" fmla="*/ 428430 h 837045"/>
              <a:gd name="connsiteX3" fmla="*/ 35290 w 631380"/>
              <a:gd name="connsiteY3" fmla="*/ 783454 h 837045"/>
              <a:gd name="connsiteX4" fmla="*/ 437888 w 631380"/>
              <a:gd name="connsiteY4" fmla="*/ 805414 h 837045"/>
              <a:gd name="connsiteX5" fmla="*/ 628207 w 631380"/>
              <a:gd name="connsiteY5" fmla="*/ 490651 h 837045"/>
              <a:gd name="connsiteX6" fmla="*/ 555007 w 631380"/>
              <a:gd name="connsiteY6" fmla="*/ 249088 h 837045"/>
              <a:gd name="connsiteX7" fmla="*/ 529387 w 631380"/>
              <a:gd name="connsiteY7" fmla="*/ 168567 h 837045"/>
              <a:gd name="connsiteX8" fmla="*/ 562327 w 631380"/>
              <a:gd name="connsiteY8" fmla="*/ 146607 h 837045"/>
              <a:gd name="connsiteX0" fmla="*/ 596698 w 633954"/>
              <a:gd name="connsiteY0" fmla="*/ 205 h 859619"/>
              <a:gd name="connsiteX1" fmla="*/ 333179 w 633954"/>
              <a:gd name="connsiteY1" fmla="*/ 69746 h 859619"/>
              <a:gd name="connsiteX2" fmla="*/ 58681 w 633954"/>
              <a:gd name="connsiteY2" fmla="*/ 428430 h 859619"/>
              <a:gd name="connsiteX3" fmla="*/ 40381 w 633954"/>
              <a:gd name="connsiteY3" fmla="*/ 783454 h 859619"/>
              <a:gd name="connsiteX4" fmla="*/ 513100 w 633954"/>
              <a:gd name="connsiteY4" fmla="*/ 836577 h 859619"/>
              <a:gd name="connsiteX5" fmla="*/ 633298 w 633954"/>
              <a:gd name="connsiteY5" fmla="*/ 490651 h 859619"/>
              <a:gd name="connsiteX6" fmla="*/ 560098 w 633954"/>
              <a:gd name="connsiteY6" fmla="*/ 249088 h 859619"/>
              <a:gd name="connsiteX7" fmla="*/ 534478 w 633954"/>
              <a:gd name="connsiteY7" fmla="*/ 168567 h 859619"/>
              <a:gd name="connsiteX8" fmla="*/ 567418 w 633954"/>
              <a:gd name="connsiteY8" fmla="*/ 146607 h 859619"/>
              <a:gd name="connsiteX0" fmla="*/ 576370 w 613626"/>
              <a:gd name="connsiteY0" fmla="*/ 205 h 894495"/>
              <a:gd name="connsiteX1" fmla="*/ 312851 w 613626"/>
              <a:gd name="connsiteY1" fmla="*/ 69746 h 894495"/>
              <a:gd name="connsiteX2" fmla="*/ 38353 w 613626"/>
              <a:gd name="connsiteY2" fmla="*/ 428430 h 894495"/>
              <a:gd name="connsiteX3" fmla="*/ 51218 w 613626"/>
              <a:gd name="connsiteY3" fmla="*/ 853572 h 894495"/>
              <a:gd name="connsiteX4" fmla="*/ 492772 w 613626"/>
              <a:gd name="connsiteY4" fmla="*/ 836577 h 894495"/>
              <a:gd name="connsiteX5" fmla="*/ 612970 w 613626"/>
              <a:gd name="connsiteY5" fmla="*/ 490651 h 894495"/>
              <a:gd name="connsiteX6" fmla="*/ 539770 w 613626"/>
              <a:gd name="connsiteY6" fmla="*/ 249088 h 894495"/>
              <a:gd name="connsiteX7" fmla="*/ 514150 w 613626"/>
              <a:gd name="connsiteY7" fmla="*/ 168567 h 894495"/>
              <a:gd name="connsiteX8" fmla="*/ 547090 w 613626"/>
              <a:gd name="connsiteY8" fmla="*/ 146607 h 894495"/>
              <a:gd name="connsiteX0" fmla="*/ 576370 w 691223"/>
              <a:gd name="connsiteY0" fmla="*/ 205 h 895713"/>
              <a:gd name="connsiteX1" fmla="*/ 312851 w 691223"/>
              <a:gd name="connsiteY1" fmla="*/ 69746 h 895713"/>
              <a:gd name="connsiteX2" fmla="*/ 38353 w 691223"/>
              <a:gd name="connsiteY2" fmla="*/ 428430 h 895713"/>
              <a:gd name="connsiteX3" fmla="*/ 51218 w 691223"/>
              <a:gd name="connsiteY3" fmla="*/ 853572 h 895713"/>
              <a:gd name="connsiteX4" fmla="*/ 492772 w 691223"/>
              <a:gd name="connsiteY4" fmla="*/ 836577 h 895713"/>
              <a:gd name="connsiteX5" fmla="*/ 690883 w 691223"/>
              <a:gd name="connsiteY5" fmla="*/ 467278 h 895713"/>
              <a:gd name="connsiteX6" fmla="*/ 539770 w 691223"/>
              <a:gd name="connsiteY6" fmla="*/ 249088 h 895713"/>
              <a:gd name="connsiteX7" fmla="*/ 514150 w 691223"/>
              <a:gd name="connsiteY7" fmla="*/ 168567 h 895713"/>
              <a:gd name="connsiteX8" fmla="*/ 547090 w 691223"/>
              <a:gd name="connsiteY8" fmla="*/ 146607 h 895713"/>
              <a:gd name="connsiteX0" fmla="*/ 576370 w 691223"/>
              <a:gd name="connsiteY0" fmla="*/ 205 h 895713"/>
              <a:gd name="connsiteX1" fmla="*/ 312851 w 691223"/>
              <a:gd name="connsiteY1" fmla="*/ 69746 h 895713"/>
              <a:gd name="connsiteX2" fmla="*/ 38353 w 691223"/>
              <a:gd name="connsiteY2" fmla="*/ 428430 h 895713"/>
              <a:gd name="connsiteX3" fmla="*/ 51218 w 691223"/>
              <a:gd name="connsiteY3" fmla="*/ 853572 h 895713"/>
              <a:gd name="connsiteX4" fmla="*/ 492772 w 691223"/>
              <a:gd name="connsiteY4" fmla="*/ 836577 h 895713"/>
              <a:gd name="connsiteX5" fmla="*/ 690883 w 691223"/>
              <a:gd name="connsiteY5" fmla="*/ 467278 h 895713"/>
              <a:gd name="connsiteX6" fmla="*/ 539770 w 691223"/>
              <a:gd name="connsiteY6" fmla="*/ 249088 h 895713"/>
              <a:gd name="connsiteX7" fmla="*/ 514150 w 691223"/>
              <a:gd name="connsiteY7" fmla="*/ 168567 h 895713"/>
              <a:gd name="connsiteX8" fmla="*/ 586046 w 691223"/>
              <a:gd name="connsiteY8" fmla="*/ 115443 h 895713"/>
              <a:gd name="connsiteX0" fmla="*/ 576370 w 696806"/>
              <a:gd name="connsiteY0" fmla="*/ 205 h 895713"/>
              <a:gd name="connsiteX1" fmla="*/ 312851 w 696806"/>
              <a:gd name="connsiteY1" fmla="*/ 69746 h 895713"/>
              <a:gd name="connsiteX2" fmla="*/ 38353 w 696806"/>
              <a:gd name="connsiteY2" fmla="*/ 428430 h 895713"/>
              <a:gd name="connsiteX3" fmla="*/ 51218 w 696806"/>
              <a:gd name="connsiteY3" fmla="*/ 853572 h 895713"/>
              <a:gd name="connsiteX4" fmla="*/ 492772 w 696806"/>
              <a:gd name="connsiteY4" fmla="*/ 836577 h 895713"/>
              <a:gd name="connsiteX5" fmla="*/ 690883 w 696806"/>
              <a:gd name="connsiteY5" fmla="*/ 467278 h 895713"/>
              <a:gd name="connsiteX6" fmla="*/ 633264 w 696806"/>
              <a:gd name="connsiteY6" fmla="*/ 264670 h 895713"/>
              <a:gd name="connsiteX7" fmla="*/ 514150 w 696806"/>
              <a:gd name="connsiteY7" fmla="*/ 168567 h 895713"/>
              <a:gd name="connsiteX8" fmla="*/ 586046 w 696806"/>
              <a:gd name="connsiteY8" fmla="*/ 115443 h 895713"/>
              <a:gd name="connsiteX0" fmla="*/ 576370 w 696806"/>
              <a:gd name="connsiteY0" fmla="*/ 63602 h 959110"/>
              <a:gd name="connsiteX1" fmla="*/ 312851 w 696806"/>
              <a:gd name="connsiteY1" fmla="*/ 24070 h 959110"/>
              <a:gd name="connsiteX2" fmla="*/ 38353 w 696806"/>
              <a:gd name="connsiteY2" fmla="*/ 491827 h 959110"/>
              <a:gd name="connsiteX3" fmla="*/ 51218 w 696806"/>
              <a:gd name="connsiteY3" fmla="*/ 916969 h 959110"/>
              <a:gd name="connsiteX4" fmla="*/ 492772 w 696806"/>
              <a:gd name="connsiteY4" fmla="*/ 899974 h 959110"/>
              <a:gd name="connsiteX5" fmla="*/ 690883 w 696806"/>
              <a:gd name="connsiteY5" fmla="*/ 530675 h 959110"/>
              <a:gd name="connsiteX6" fmla="*/ 633264 w 696806"/>
              <a:gd name="connsiteY6" fmla="*/ 328067 h 959110"/>
              <a:gd name="connsiteX7" fmla="*/ 514150 w 696806"/>
              <a:gd name="connsiteY7" fmla="*/ 231964 h 959110"/>
              <a:gd name="connsiteX8" fmla="*/ 586046 w 696806"/>
              <a:gd name="connsiteY8" fmla="*/ 178840 h 959110"/>
              <a:gd name="connsiteX0" fmla="*/ 607535 w 696806"/>
              <a:gd name="connsiteY0" fmla="*/ 12835 h 986253"/>
              <a:gd name="connsiteX1" fmla="*/ 312851 w 696806"/>
              <a:gd name="connsiteY1" fmla="*/ 51213 h 986253"/>
              <a:gd name="connsiteX2" fmla="*/ 38353 w 696806"/>
              <a:gd name="connsiteY2" fmla="*/ 518970 h 986253"/>
              <a:gd name="connsiteX3" fmla="*/ 51218 w 696806"/>
              <a:gd name="connsiteY3" fmla="*/ 944112 h 986253"/>
              <a:gd name="connsiteX4" fmla="*/ 492772 w 696806"/>
              <a:gd name="connsiteY4" fmla="*/ 927117 h 986253"/>
              <a:gd name="connsiteX5" fmla="*/ 690883 w 696806"/>
              <a:gd name="connsiteY5" fmla="*/ 557818 h 986253"/>
              <a:gd name="connsiteX6" fmla="*/ 633264 w 696806"/>
              <a:gd name="connsiteY6" fmla="*/ 355210 h 986253"/>
              <a:gd name="connsiteX7" fmla="*/ 514150 w 696806"/>
              <a:gd name="connsiteY7" fmla="*/ 259107 h 986253"/>
              <a:gd name="connsiteX8" fmla="*/ 586046 w 696806"/>
              <a:gd name="connsiteY8" fmla="*/ 205983 h 98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806" h="986253">
                <a:moveTo>
                  <a:pt x="607535" y="12835"/>
                </a:moveTo>
                <a:cubicBezTo>
                  <a:pt x="520610" y="11920"/>
                  <a:pt x="407715" y="-33143"/>
                  <a:pt x="312851" y="51213"/>
                </a:cubicBezTo>
                <a:cubicBezTo>
                  <a:pt x="217987" y="135569"/>
                  <a:pt x="81958" y="370154"/>
                  <a:pt x="38353" y="518970"/>
                </a:cubicBezTo>
                <a:cubicBezTo>
                  <a:pt x="-5252" y="667786"/>
                  <a:pt x="-24518" y="876088"/>
                  <a:pt x="51218" y="944112"/>
                </a:cubicBezTo>
                <a:cubicBezTo>
                  <a:pt x="126954" y="1012136"/>
                  <a:pt x="386161" y="991499"/>
                  <a:pt x="492772" y="927117"/>
                </a:cubicBezTo>
                <a:cubicBezTo>
                  <a:pt x="599383" y="862735"/>
                  <a:pt x="667468" y="653136"/>
                  <a:pt x="690883" y="557818"/>
                </a:cubicBezTo>
                <a:cubicBezTo>
                  <a:pt x="714298" y="462500"/>
                  <a:pt x="662719" y="404995"/>
                  <a:pt x="633264" y="355210"/>
                </a:cubicBezTo>
                <a:cubicBezTo>
                  <a:pt x="603809" y="305425"/>
                  <a:pt x="512930" y="276187"/>
                  <a:pt x="514150" y="259107"/>
                </a:cubicBezTo>
                <a:cubicBezTo>
                  <a:pt x="515370" y="242027"/>
                  <a:pt x="586046" y="205983"/>
                  <a:pt x="586046" y="205983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6" name="フリーフォーム 5"/>
          <p:cNvSpPr/>
          <p:nvPr/>
        </p:nvSpPr>
        <p:spPr>
          <a:xfrm>
            <a:off x="7259426" y="5198234"/>
            <a:ext cx="365688" cy="597615"/>
          </a:xfrm>
          <a:custGeom>
            <a:avLst/>
            <a:gdLst>
              <a:gd name="connsiteX0" fmla="*/ 270674 w 326443"/>
              <a:gd name="connsiteY0" fmla="*/ 25603 h 605092"/>
              <a:gd name="connsiteX1" fmla="*/ 99266 w 326443"/>
              <a:gd name="connsiteY1" fmla="*/ 33394 h 605092"/>
              <a:gd name="connsiteX2" fmla="*/ 5771 w 326443"/>
              <a:gd name="connsiteY2" fmla="*/ 352823 h 605092"/>
              <a:gd name="connsiteX3" fmla="*/ 36936 w 326443"/>
              <a:gd name="connsiteY3" fmla="*/ 578762 h 605092"/>
              <a:gd name="connsiteX4" fmla="*/ 255091 w 326443"/>
              <a:gd name="connsiteY4" fmla="*/ 578762 h 605092"/>
              <a:gd name="connsiteX5" fmla="*/ 325212 w 326443"/>
              <a:gd name="connsiteY5" fmla="*/ 383987 h 605092"/>
              <a:gd name="connsiteX6" fmla="*/ 208344 w 326443"/>
              <a:gd name="connsiteY6" fmla="*/ 228168 h 605092"/>
              <a:gd name="connsiteX7" fmla="*/ 239509 w 326443"/>
              <a:gd name="connsiteY7" fmla="*/ 197004 h 605092"/>
              <a:gd name="connsiteX0" fmla="*/ 267421 w 323190"/>
              <a:gd name="connsiteY0" fmla="*/ 7804 h 587293"/>
              <a:gd name="connsiteX1" fmla="*/ 52093 w 323190"/>
              <a:gd name="connsiteY1" fmla="*/ 70496 h 587293"/>
              <a:gd name="connsiteX2" fmla="*/ 2518 w 323190"/>
              <a:gd name="connsiteY2" fmla="*/ 335024 h 587293"/>
              <a:gd name="connsiteX3" fmla="*/ 33683 w 323190"/>
              <a:gd name="connsiteY3" fmla="*/ 560963 h 587293"/>
              <a:gd name="connsiteX4" fmla="*/ 251838 w 323190"/>
              <a:gd name="connsiteY4" fmla="*/ 560963 h 587293"/>
              <a:gd name="connsiteX5" fmla="*/ 321959 w 323190"/>
              <a:gd name="connsiteY5" fmla="*/ 366188 h 587293"/>
              <a:gd name="connsiteX6" fmla="*/ 205091 w 323190"/>
              <a:gd name="connsiteY6" fmla="*/ 210369 h 587293"/>
              <a:gd name="connsiteX7" fmla="*/ 236256 w 323190"/>
              <a:gd name="connsiteY7" fmla="*/ 179205 h 587293"/>
              <a:gd name="connsiteX0" fmla="*/ 267421 w 323190"/>
              <a:gd name="connsiteY0" fmla="*/ 7804 h 575246"/>
              <a:gd name="connsiteX1" fmla="*/ 52093 w 323190"/>
              <a:gd name="connsiteY1" fmla="*/ 70496 h 575246"/>
              <a:gd name="connsiteX2" fmla="*/ 2518 w 323190"/>
              <a:gd name="connsiteY2" fmla="*/ 335024 h 575246"/>
              <a:gd name="connsiteX3" fmla="*/ 33683 w 323190"/>
              <a:gd name="connsiteY3" fmla="*/ 535343 h 575246"/>
              <a:gd name="connsiteX4" fmla="*/ 251838 w 323190"/>
              <a:gd name="connsiteY4" fmla="*/ 560963 h 575246"/>
              <a:gd name="connsiteX5" fmla="*/ 321959 w 323190"/>
              <a:gd name="connsiteY5" fmla="*/ 366188 h 575246"/>
              <a:gd name="connsiteX6" fmla="*/ 205091 w 323190"/>
              <a:gd name="connsiteY6" fmla="*/ 210369 h 575246"/>
              <a:gd name="connsiteX7" fmla="*/ 236256 w 323190"/>
              <a:gd name="connsiteY7" fmla="*/ 179205 h 575246"/>
              <a:gd name="connsiteX0" fmla="*/ 267700 w 324118"/>
              <a:gd name="connsiteY0" fmla="*/ 7804 h 549129"/>
              <a:gd name="connsiteX1" fmla="*/ 52372 w 324118"/>
              <a:gd name="connsiteY1" fmla="*/ 70496 h 549129"/>
              <a:gd name="connsiteX2" fmla="*/ 2797 w 324118"/>
              <a:gd name="connsiteY2" fmla="*/ 335024 h 549129"/>
              <a:gd name="connsiteX3" fmla="*/ 33962 w 324118"/>
              <a:gd name="connsiteY3" fmla="*/ 535343 h 549129"/>
              <a:gd name="connsiteX4" fmla="*/ 259437 w 324118"/>
              <a:gd name="connsiteY4" fmla="*/ 513383 h 549129"/>
              <a:gd name="connsiteX5" fmla="*/ 322238 w 324118"/>
              <a:gd name="connsiteY5" fmla="*/ 366188 h 549129"/>
              <a:gd name="connsiteX6" fmla="*/ 205370 w 324118"/>
              <a:gd name="connsiteY6" fmla="*/ 210369 h 549129"/>
              <a:gd name="connsiteX7" fmla="*/ 236535 w 324118"/>
              <a:gd name="connsiteY7" fmla="*/ 179205 h 549129"/>
              <a:gd name="connsiteX0" fmla="*/ 265205 w 321534"/>
              <a:gd name="connsiteY0" fmla="*/ 7804 h 538418"/>
              <a:gd name="connsiteX1" fmla="*/ 49877 w 321534"/>
              <a:gd name="connsiteY1" fmla="*/ 70496 h 538418"/>
              <a:gd name="connsiteX2" fmla="*/ 302 w 321534"/>
              <a:gd name="connsiteY2" fmla="*/ 335024 h 538418"/>
              <a:gd name="connsiteX3" fmla="*/ 42447 w 321534"/>
              <a:gd name="connsiteY3" fmla="*/ 520703 h 538418"/>
              <a:gd name="connsiteX4" fmla="*/ 256942 w 321534"/>
              <a:gd name="connsiteY4" fmla="*/ 513383 h 538418"/>
              <a:gd name="connsiteX5" fmla="*/ 319743 w 321534"/>
              <a:gd name="connsiteY5" fmla="*/ 366188 h 538418"/>
              <a:gd name="connsiteX6" fmla="*/ 202875 w 321534"/>
              <a:gd name="connsiteY6" fmla="*/ 210369 h 538418"/>
              <a:gd name="connsiteX7" fmla="*/ 234040 w 321534"/>
              <a:gd name="connsiteY7" fmla="*/ 179205 h 538418"/>
              <a:gd name="connsiteX0" fmla="*/ 265205 w 298042"/>
              <a:gd name="connsiteY0" fmla="*/ 7804 h 540372"/>
              <a:gd name="connsiteX1" fmla="*/ 49877 w 298042"/>
              <a:gd name="connsiteY1" fmla="*/ 70496 h 540372"/>
              <a:gd name="connsiteX2" fmla="*/ 302 w 298042"/>
              <a:gd name="connsiteY2" fmla="*/ 335024 h 540372"/>
              <a:gd name="connsiteX3" fmla="*/ 42447 w 298042"/>
              <a:gd name="connsiteY3" fmla="*/ 520703 h 540372"/>
              <a:gd name="connsiteX4" fmla="*/ 256942 w 298042"/>
              <a:gd name="connsiteY4" fmla="*/ 513383 h 540372"/>
              <a:gd name="connsiteX5" fmla="*/ 294124 w 298042"/>
              <a:gd name="connsiteY5" fmla="*/ 329588 h 540372"/>
              <a:gd name="connsiteX6" fmla="*/ 202875 w 298042"/>
              <a:gd name="connsiteY6" fmla="*/ 210369 h 540372"/>
              <a:gd name="connsiteX7" fmla="*/ 234040 w 298042"/>
              <a:gd name="connsiteY7" fmla="*/ 179205 h 540372"/>
              <a:gd name="connsiteX0" fmla="*/ 265205 w 298835"/>
              <a:gd name="connsiteY0" fmla="*/ 7804 h 540372"/>
              <a:gd name="connsiteX1" fmla="*/ 49877 w 298835"/>
              <a:gd name="connsiteY1" fmla="*/ 70496 h 540372"/>
              <a:gd name="connsiteX2" fmla="*/ 302 w 298835"/>
              <a:gd name="connsiteY2" fmla="*/ 335024 h 540372"/>
              <a:gd name="connsiteX3" fmla="*/ 42447 w 298835"/>
              <a:gd name="connsiteY3" fmla="*/ 520703 h 540372"/>
              <a:gd name="connsiteX4" fmla="*/ 256942 w 298835"/>
              <a:gd name="connsiteY4" fmla="*/ 513383 h 540372"/>
              <a:gd name="connsiteX5" fmla="*/ 294124 w 298835"/>
              <a:gd name="connsiteY5" fmla="*/ 329588 h 540372"/>
              <a:gd name="connsiteX6" fmla="*/ 191895 w 298835"/>
              <a:gd name="connsiteY6" fmla="*/ 265269 h 540372"/>
              <a:gd name="connsiteX7" fmla="*/ 234040 w 298835"/>
              <a:gd name="connsiteY7" fmla="*/ 179205 h 540372"/>
              <a:gd name="connsiteX0" fmla="*/ 266918 w 351250"/>
              <a:gd name="connsiteY0" fmla="*/ 7804 h 549272"/>
              <a:gd name="connsiteX1" fmla="*/ 51590 w 351250"/>
              <a:gd name="connsiteY1" fmla="*/ 70496 h 549272"/>
              <a:gd name="connsiteX2" fmla="*/ 2015 w 351250"/>
              <a:gd name="connsiteY2" fmla="*/ 335024 h 549272"/>
              <a:gd name="connsiteX3" fmla="*/ 44160 w 351250"/>
              <a:gd name="connsiteY3" fmla="*/ 520703 h 549272"/>
              <a:gd name="connsiteX4" fmla="*/ 336568 w 351250"/>
              <a:gd name="connsiteY4" fmla="*/ 528965 h 549272"/>
              <a:gd name="connsiteX5" fmla="*/ 295837 w 351250"/>
              <a:gd name="connsiteY5" fmla="*/ 329588 h 549272"/>
              <a:gd name="connsiteX6" fmla="*/ 193608 w 351250"/>
              <a:gd name="connsiteY6" fmla="*/ 265269 h 549272"/>
              <a:gd name="connsiteX7" fmla="*/ 235753 w 351250"/>
              <a:gd name="connsiteY7" fmla="*/ 179205 h 549272"/>
              <a:gd name="connsiteX0" fmla="*/ 266918 w 351250"/>
              <a:gd name="connsiteY0" fmla="*/ 7804 h 549272"/>
              <a:gd name="connsiteX1" fmla="*/ 51590 w 351250"/>
              <a:gd name="connsiteY1" fmla="*/ 70496 h 549272"/>
              <a:gd name="connsiteX2" fmla="*/ 2015 w 351250"/>
              <a:gd name="connsiteY2" fmla="*/ 335024 h 549272"/>
              <a:gd name="connsiteX3" fmla="*/ 44160 w 351250"/>
              <a:gd name="connsiteY3" fmla="*/ 520703 h 549272"/>
              <a:gd name="connsiteX4" fmla="*/ 336568 w 351250"/>
              <a:gd name="connsiteY4" fmla="*/ 528965 h 549272"/>
              <a:gd name="connsiteX5" fmla="*/ 295837 w 351250"/>
              <a:gd name="connsiteY5" fmla="*/ 329588 h 549272"/>
              <a:gd name="connsiteX6" fmla="*/ 193608 w 351250"/>
              <a:gd name="connsiteY6" fmla="*/ 265269 h 549272"/>
              <a:gd name="connsiteX7" fmla="*/ 259127 w 351250"/>
              <a:gd name="connsiteY7" fmla="*/ 132459 h 549272"/>
              <a:gd name="connsiteX0" fmla="*/ 266918 w 367401"/>
              <a:gd name="connsiteY0" fmla="*/ 7804 h 552541"/>
              <a:gd name="connsiteX1" fmla="*/ 51590 w 367401"/>
              <a:gd name="connsiteY1" fmla="*/ 70496 h 552541"/>
              <a:gd name="connsiteX2" fmla="*/ 2015 w 367401"/>
              <a:gd name="connsiteY2" fmla="*/ 335024 h 552541"/>
              <a:gd name="connsiteX3" fmla="*/ 44160 w 367401"/>
              <a:gd name="connsiteY3" fmla="*/ 520703 h 552541"/>
              <a:gd name="connsiteX4" fmla="*/ 336568 w 367401"/>
              <a:gd name="connsiteY4" fmla="*/ 528965 h 552541"/>
              <a:gd name="connsiteX5" fmla="*/ 342584 w 367401"/>
              <a:gd name="connsiteY5" fmla="*/ 282843 h 552541"/>
              <a:gd name="connsiteX6" fmla="*/ 193608 w 367401"/>
              <a:gd name="connsiteY6" fmla="*/ 265269 h 552541"/>
              <a:gd name="connsiteX7" fmla="*/ 259127 w 367401"/>
              <a:gd name="connsiteY7" fmla="*/ 132459 h 552541"/>
              <a:gd name="connsiteX0" fmla="*/ 266918 w 367843"/>
              <a:gd name="connsiteY0" fmla="*/ 7804 h 552541"/>
              <a:gd name="connsiteX1" fmla="*/ 51590 w 367843"/>
              <a:gd name="connsiteY1" fmla="*/ 70496 h 552541"/>
              <a:gd name="connsiteX2" fmla="*/ 2015 w 367843"/>
              <a:gd name="connsiteY2" fmla="*/ 335024 h 552541"/>
              <a:gd name="connsiteX3" fmla="*/ 44160 w 367843"/>
              <a:gd name="connsiteY3" fmla="*/ 520703 h 552541"/>
              <a:gd name="connsiteX4" fmla="*/ 336568 w 367843"/>
              <a:gd name="connsiteY4" fmla="*/ 528965 h 552541"/>
              <a:gd name="connsiteX5" fmla="*/ 342584 w 367843"/>
              <a:gd name="connsiteY5" fmla="*/ 282843 h 552541"/>
              <a:gd name="connsiteX6" fmla="*/ 185816 w 367843"/>
              <a:gd name="connsiteY6" fmla="*/ 234105 h 552541"/>
              <a:gd name="connsiteX7" fmla="*/ 259127 w 367843"/>
              <a:gd name="connsiteY7" fmla="*/ 132459 h 552541"/>
              <a:gd name="connsiteX0" fmla="*/ 266918 w 367843"/>
              <a:gd name="connsiteY0" fmla="*/ 30074 h 574811"/>
              <a:gd name="connsiteX1" fmla="*/ 51590 w 367843"/>
              <a:gd name="connsiteY1" fmla="*/ 30438 h 574811"/>
              <a:gd name="connsiteX2" fmla="*/ 2015 w 367843"/>
              <a:gd name="connsiteY2" fmla="*/ 357294 h 574811"/>
              <a:gd name="connsiteX3" fmla="*/ 44160 w 367843"/>
              <a:gd name="connsiteY3" fmla="*/ 542973 h 574811"/>
              <a:gd name="connsiteX4" fmla="*/ 336568 w 367843"/>
              <a:gd name="connsiteY4" fmla="*/ 551235 h 574811"/>
              <a:gd name="connsiteX5" fmla="*/ 342584 w 367843"/>
              <a:gd name="connsiteY5" fmla="*/ 305113 h 574811"/>
              <a:gd name="connsiteX6" fmla="*/ 185816 w 367843"/>
              <a:gd name="connsiteY6" fmla="*/ 256375 h 574811"/>
              <a:gd name="connsiteX7" fmla="*/ 259127 w 367843"/>
              <a:gd name="connsiteY7" fmla="*/ 154729 h 574811"/>
              <a:gd name="connsiteX0" fmla="*/ 274710 w 367843"/>
              <a:gd name="connsiteY0" fmla="*/ 13923 h 597615"/>
              <a:gd name="connsiteX1" fmla="*/ 51590 w 367843"/>
              <a:gd name="connsiteY1" fmla="*/ 53242 h 597615"/>
              <a:gd name="connsiteX2" fmla="*/ 2015 w 367843"/>
              <a:gd name="connsiteY2" fmla="*/ 380098 h 597615"/>
              <a:gd name="connsiteX3" fmla="*/ 44160 w 367843"/>
              <a:gd name="connsiteY3" fmla="*/ 565777 h 597615"/>
              <a:gd name="connsiteX4" fmla="*/ 336568 w 367843"/>
              <a:gd name="connsiteY4" fmla="*/ 574039 h 597615"/>
              <a:gd name="connsiteX5" fmla="*/ 342584 w 367843"/>
              <a:gd name="connsiteY5" fmla="*/ 327917 h 597615"/>
              <a:gd name="connsiteX6" fmla="*/ 185816 w 367843"/>
              <a:gd name="connsiteY6" fmla="*/ 279179 h 597615"/>
              <a:gd name="connsiteX7" fmla="*/ 259127 w 367843"/>
              <a:gd name="connsiteY7" fmla="*/ 177533 h 597615"/>
              <a:gd name="connsiteX0" fmla="*/ 274710 w 365688"/>
              <a:gd name="connsiteY0" fmla="*/ 13923 h 597615"/>
              <a:gd name="connsiteX1" fmla="*/ 51590 w 365688"/>
              <a:gd name="connsiteY1" fmla="*/ 53242 h 597615"/>
              <a:gd name="connsiteX2" fmla="*/ 2015 w 365688"/>
              <a:gd name="connsiteY2" fmla="*/ 380098 h 597615"/>
              <a:gd name="connsiteX3" fmla="*/ 44160 w 365688"/>
              <a:gd name="connsiteY3" fmla="*/ 565777 h 597615"/>
              <a:gd name="connsiteX4" fmla="*/ 336568 w 365688"/>
              <a:gd name="connsiteY4" fmla="*/ 574039 h 597615"/>
              <a:gd name="connsiteX5" fmla="*/ 342584 w 365688"/>
              <a:gd name="connsiteY5" fmla="*/ 327917 h 597615"/>
              <a:gd name="connsiteX6" fmla="*/ 224772 w 365688"/>
              <a:gd name="connsiteY6" fmla="*/ 279179 h 597615"/>
              <a:gd name="connsiteX7" fmla="*/ 259127 w 365688"/>
              <a:gd name="connsiteY7" fmla="*/ 177533 h 59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688" h="597615">
                <a:moveTo>
                  <a:pt x="274710" y="13923"/>
                </a:moveTo>
                <a:cubicBezTo>
                  <a:pt x="211081" y="-9450"/>
                  <a:pt x="97039" y="-7787"/>
                  <a:pt x="51590" y="53242"/>
                </a:cubicBezTo>
                <a:cubicBezTo>
                  <a:pt x="6141" y="114271"/>
                  <a:pt x="3253" y="294676"/>
                  <a:pt x="2015" y="380098"/>
                </a:cubicBezTo>
                <a:cubicBezTo>
                  <a:pt x="777" y="465521"/>
                  <a:pt x="-11599" y="533454"/>
                  <a:pt x="44160" y="565777"/>
                </a:cubicBezTo>
                <a:cubicBezTo>
                  <a:pt x="99919" y="598101"/>
                  <a:pt x="286831" y="613682"/>
                  <a:pt x="336568" y="574039"/>
                </a:cubicBezTo>
                <a:cubicBezTo>
                  <a:pt x="386305" y="534396"/>
                  <a:pt x="361217" y="377060"/>
                  <a:pt x="342584" y="327917"/>
                </a:cubicBezTo>
                <a:cubicBezTo>
                  <a:pt x="323951" y="278774"/>
                  <a:pt x="234786" y="304243"/>
                  <a:pt x="224772" y="279179"/>
                </a:cubicBezTo>
                <a:cubicBezTo>
                  <a:pt x="214758" y="254115"/>
                  <a:pt x="259127" y="177533"/>
                  <a:pt x="259127" y="177533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6958438" y="5100177"/>
            <a:ext cx="1466137" cy="1029254"/>
            <a:chOff x="6958438" y="5100177"/>
            <a:chExt cx="1466137" cy="1029254"/>
          </a:xfrm>
        </p:grpSpPr>
        <p:sp>
          <p:nvSpPr>
            <p:cNvPr id="60" name="円/楕円 59"/>
            <p:cNvSpPr/>
            <p:nvPr/>
          </p:nvSpPr>
          <p:spPr>
            <a:xfrm>
              <a:off x="7490083" y="5100177"/>
              <a:ext cx="934492" cy="3906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583032" y="5118817"/>
              <a:ext cx="841543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sz="2400" dirty="0" smtClean="0"/>
                <a:t>治療</a:t>
              </a:r>
              <a:r>
                <a:rPr kumimoji="1" lang="en-US" altLang="ja-JP" sz="2400" dirty="0" smtClean="0"/>
                <a:t>*</a:t>
              </a:r>
              <a:endParaRPr kumimoji="1" lang="ja-JP" altLang="en-US" sz="24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266991" y="5437898"/>
              <a:ext cx="362446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ja-JP" altLang="en-US" sz="2400" dirty="0" smtClean="0"/>
                <a:t>に</a:t>
              </a:r>
              <a:endParaRPr kumimoji="1" lang="ja-JP" altLang="en-US" sz="24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958438" y="5760099"/>
              <a:ext cx="568031" cy="36933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ja-JP" altLang="en-US" sz="2400" dirty="0" smtClean="0"/>
                <a:t>より</a:t>
              </a:r>
              <a:endParaRPr kumimoji="1" lang="ja-JP" altLang="en-US" sz="2400" dirty="0"/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7088222" y="5617887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7088222" y="5615723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7386023" y="5260997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7386023" y="5258833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9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4" grpId="0" animBg="1"/>
      <p:bldP spid="94" grpId="1" animBg="1"/>
      <p:bldP spid="92" grpId="0" animBg="1"/>
      <p:bldP spid="92" grpId="1" animBg="1"/>
      <p:bldP spid="90" grpId="0" animBg="1"/>
      <p:bldP spid="90" grpId="1" animBg="1"/>
      <p:bldP spid="86" grpId="0" animBg="1"/>
      <p:bldP spid="86" grpId="1" animBg="1"/>
      <p:bldP spid="7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Natural Distinction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929540"/>
            <a:ext cx="8229600" cy="392845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The number of derivation patterns </a:t>
            </a:r>
            <a:r>
              <a:rPr kumimoji="1" lang="en-US" altLang="ja-JP" dirty="0" smtClean="0">
                <a:solidFill>
                  <a:srgbClr val="C0504D"/>
                </a:solidFill>
              </a:rPr>
              <a:t>from function words</a:t>
            </a:r>
            <a:r>
              <a:rPr kumimoji="1" lang="en-US" altLang="ja-JP" dirty="0" smtClean="0"/>
              <a:t> becomes larger</a:t>
            </a:r>
          </a:p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robability of each pattern </a:t>
            </a:r>
            <a:r>
              <a:rPr kumimoji="1" lang="en-US" altLang="ja-JP" dirty="0" smtClean="0">
                <a:solidFill>
                  <a:srgbClr val="C0504D"/>
                </a:solidFill>
              </a:rPr>
              <a:t>from function words</a:t>
            </a:r>
            <a:r>
              <a:rPr kumimoji="1" lang="en-US" altLang="ja-JP" dirty="0" smtClean="0"/>
              <a:t> becomes much smaller</a:t>
            </a:r>
          </a:p>
          <a:p>
            <a:r>
              <a:rPr lang="en-US" altLang="ja-JP" dirty="0" smtClean="0"/>
              <a:t>Derivations </a:t>
            </a:r>
            <a:r>
              <a:rPr lang="en-US" altLang="ja-JP" dirty="0" smtClean="0">
                <a:solidFill>
                  <a:srgbClr val="C0504D"/>
                </a:solidFill>
              </a:rPr>
              <a:t>from function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C0504D"/>
                </a:solidFill>
              </a:rPr>
              <a:t>words</a:t>
            </a:r>
            <a:r>
              <a:rPr lang="en-US" altLang="ja-JP" dirty="0" smtClean="0"/>
              <a:t> rarely occurs</a:t>
            </a:r>
          </a:p>
          <a:p>
            <a:pPr lvl="1"/>
            <a:r>
              <a:rPr lang="en-US" altLang="ja-JP" dirty="0" smtClean="0"/>
              <a:t>Derivations of function words from content words are </a:t>
            </a:r>
            <a:r>
              <a:rPr lang="en-US" altLang="ja-JP" dirty="0" err="1" smtClean="0"/>
              <a:t>prefferred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93940"/>
              </p:ext>
            </p:extLst>
          </p:nvPr>
        </p:nvGraphicFramePr>
        <p:xfrm>
          <a:off x="457201" y="1397000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532"/>
                <a:gridCol w="2412034"/>
                <a:gridCol w="2412034"/>
              </a:tblGrid>
              <a:tr h="143807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Content Words</a:t>
                      </a:r>
                      <a:endParaRPr kumimoji="1" lang="ja-JP" altLang="en-US" sz="2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Function Words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248215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often surrounded</a:t>
                      </a:r>
                      <a:r>
                        <a:rPr kumimoji="1" lang="en-US" altLang="ja-JP" sz="2400" baseline="0" dirty="0" smtClean="0"/>
                        <a:t> by</a:t>
                      </a:r>
                      <a:endParaRPr kumimoji="1" lang="ja-JP" altLang="en-US" sz="2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function words</a:t>
                      </a:r>
                      <a:endParaRPr kumimoji="1" lang="ja-JP" altLang="en-US" sz="2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content words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143807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vocabulary</a:t>
                      </a:r>
                      <a:r>
                        <a:rPr kumimoji="1" lang="en-US" altLang="ja-JP" sz="2400" baseline="0" dirty="0" smtClean="0"/>
                        <a:t> size</a:t>
                      </a:r>
                      <a:endParaRPr kumimoji="1" lang="ja-JP" altLang="en-US" sz="2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very</a:t>
                      </a:r>
                      <a:r>
                        <a:rPr kumimoji="1" lang="en-US" altLang="ja-JP" sz="2400" baseline="0" dirty="0" smtClean="0"/>
                        <a:t> large</a:t>
                      </a:r>
                      <a:endParaRPr kumimoji="1" lang="ja-JP" altLang="en-US" sz="2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small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32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of Probability Calculation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712037" y="3217788"/>
            <a:ext cx="655112" cy="339569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フリーフォーム 4"/>
          <p:cNvSpPr/>
          <p:nvPr/>
        </p:nvSpPr>
        <p:spPr>
          <a:xfrm>
            <a:off x="802526" y="4230275"/>
            <a:ext cx="769994" cy="340979"/>
          </a:xfrm>
          <a:custGeom>
            <a:avLst/>
            <a:gdLst>
              <a:gd name="connsiteX0" fmla="*/ 10090 w 665449"/>
              <a:gd name="connsiteY0" fmla="*/ 331167 h 331167"/>
              <a:gd name="connsiteX1" fmla="*/ 10090 w 665449"/>
              <a:gd name="connsiteY1" fmla="*/ 138927 h 331167"/>
              <a:gd name="connsiteX2" fmla="*/ 114951 w 665449"/>
              <a:gd name="connsiteY2" fmla="*/ 74848 h 331167"/>
              <a:gd name="connsiteX3" fmla="*/ 546045 w 665449"/>
              <a:gd name="connsiteY3" fmla="*/ 4942 h 331167"/>
              <a:gd name="connsiteX4" fmla="*/ 656732 w 665449"/>
              <a:gd name="connsiteY4" fmla="*/ 220484 h 331167"/>
              <a:gd name="connsiteX5" fmla="*/ 365452 w 665449"/>
              <a:gd name="connsiteY5" fmla="*/ 272913 h 331167"/>
              <a:gd name="connsiteX6" fmla="*/ 196510 w 665449"/>
              <a:gd name="connsiteY6" fmla="*/ 249611 h 331167"/>
              <a:gd name="connsiteX7" fmla="*/ 132428 w 665449"/>
              <a:gd name="connsiteY7" fmla="*/ 319516 h 331167"/>
              <a:gd name="connsiteX0" fmla="*/ 15016 w 662438"/>
              <a:gd name="connsiteY0" fmla="*/ 386730 h 386730"/>
              <a:gd name="connsiteX1" fmla="*/ 7079 w 662438"/>
              <a:gd name="connsiteY1" fmla="*/ 138927 h 386730"/>
              <a:gd name="connsiteX2" fmla="*/ 111940 w 662438"/>
              <a:gd name="connsiteY2" fmla="*/ 74848 h 386730"/>
              <a:gd name="connsiteX3" fmla="*/ 543034 w 662438"/>
              <a:gd name="connsiteY3" fmla="*/ 4942 h 386730"/>
              <a:gd name="connsiteX4" fmla="*/ 653721 w 662438"/>
              <a:gd name="connsiteY4" fmla="*/ 220484 h 386730"/>
              <a:gd name="connsiteX5" fmla="*/ 362441 w 662438"/>
              <a:gd name="connsiteY5" fmla="*/ 272913 h 386730"/>
              <a:gd name="connsiteX6" fmla="*/ 193499 w 662438"/>
              <a:gd name="connsiteY6" fmla="*/ 249611 h 386730"/>
              <a:gd name="connsiteX7" fmla="*/ 129417 w 662438"/>
              <a:gd name="connsiteY7" fmla="*/ 319516 h 386730"/>
              <a:gd name="connsiteX0" fmla="*/ 15016 w 662438"/>
              <a:gd name="connsiteY0" fmla="*/ 386730 h 386730"/>
              <a:gd name="connsiteX1" fmla="*/ 7079 w 662438"/>
              <a:gd name="connsiteY1" fmla="*/ 138927 h 386730"/>
              <a:gd name="connsiteX2" fmla="*/ 111940 w 662438"/>
              <a:gd name="connsiteY2" fmla="*/ 74848 h 386730"/>
              <a:gd name="connsiteX3" fmla="*/ 543034 w 662438"/>
              <a:gd name="connsiteY3" fmla="*/ 4942 h 386730"/>
              <a:gd name="connsiteX4" fmla="*/ 653721 w 662438"/>
              <a:gd name="connsiteY4" fmla="*/ 220484 h 386730"/>
              <a:gd name="connsiteX5" fmla="*/ 362441 w 662438"/>
              <a:gd name="connsiteY5" fmla="*/ 272913 h 386730"/>
              <a:gd name="connsiteX6" fmla="*/ 193499 w 662438"/>
              <a:gd name="connsiteY6" fmla="*/ 249611 h 386730"/>
              <a:gd name="connsiteX7" fmla="*/ 161167 w 662438"/>
              <a:gd name="connsiteY7" fmla="*/ 335391 h 386730"/>
              <a:gd name="connsiteX0" fmla="*/ 15016 w 745641"/>
              <a:gd name="connsiteY0" fmla="*/ 390267 h 390267"/>
              <a:gd name="connsiteX1" fmla="*/ 7079 w 745641"/>
              <a:gd name="connsiteY1" fmla="*/ 142464 h 390267"/>
              <a:gd name="connsiteX2" fmla="*/ 111940 w 745641"/>
              <a:gd name="connsiteY2" fmla="*/ 78385 h 390267"/>
              <a:gd name="connsiteX3" fmla="*/ 543034 w 745641"/>
              <a:gd name="connsiteY3" fmla="*/ 8479 h 390267"/>
              <a:gd name="connsiteX4" fmla="*/ 741033 w 745641"/>
              <a:gd name="connsiteY4" fmla="*/ 287521 h 390267"/>
              <a:gd name="connsiteX5" fmla="*/ 362441 w 745641"/>
              <a:gd name="connsiteY5" fmla="*/ 276450 h 390267"/>
              <a:gd name="connsiteX6" fmla="*/ 193499 w 745641"/>
              <a:gd name="connsiteY6" fmla="*/ 253148 h 390267"/>
              <a:gd name="connsiteX7" fmla="*/ 161167 w 745641"/>
              <a:gd name="connsiteY7" fmla="*/ 338928 h 390267"/>
              <a:gd name="connsiteX0" fmla="*/ 15016 w 763548"/>
              <a:gd name="connsiteY0" fmla="*/ 340979 h 340979"/>
              <a:gd name="connsiteX1" fmla="*/ 7079 w 763548"/>
              <a:gd name="connsiteY1" fmla="*/ 93176 h 340979"/>
              <a:gd name="connsiteX2" fmla="*/ 111940 w 763548"/>
              <a:gd name="connsiteY2" fmla="*/ 29097 h 340979"/>
              <a:gd name="connsiteX3" fmla="*/ 654159 w 763548"/>
              <a:gd name="connsiteY3" fmla="*/ 14754 h 340979"/>
              <a:gd name="connsiteX4" fmla="*/ 741033 w 763548"/>
              <a:gd name="connsiteY4" fmla="*/ 238233 h 340979"/>
              <a:gd name="connsiteX5" fmla="*/ 362441 w 763548"/>
              <a:gd name="connsiteY5" fmla="*/ 227162 h 340979"/>
              <a:gd name="connsiteX6" fmla="*/ 193499 w 763548"/>
              <a:gd name="connsiteY6" fmla="*/ 203860 h 340979"/>
              <a:gd name="connsiteX7" fmla="*/ 161167 w 763548"/>
              <a:gd name="connsiteY7" fmla="*/ 289640 h 340979"/>
              <a:gd name="connsiteX0" fmla="*/ 15016 w 769994"/>
              <a:gd name="connsiteY0" fmla="*/ 340979 h 340979"/>
              <a:gd name="connsiteX1" fmla="*/ 7079 w 769994"/>
              <a:gd name="connsiteY1" fmla="*/ 93176 h 340979"/>
              <a:gd name="connsiteX2" fmla="*/ 111940 w 769994"/>
              <a:gd name="connsiteY2" fmla="*/ 29097 h 340979"/>
              <a:gd name="connsiteX3" fmla="*/ 654159 w 769994"/>
              <a:gd name="connsiteY3" fmla="*/ 14754 h 340979"/>
              <a:gd name="connsiteX4" fmla="*/ 741033 w 769994"/>
              <a:gd name="connsiteY4" fmla="*/ 238233 h 340979"/>
              <a:gd name="connsiteX5" fmla="*/ 275129 w 769994"/>
              <a:gd name="connsiteY5" fmla="*/ 250974 h 340979"/>
              <a:gd name="connsiteX6" fmla="*/ 193499 w 769994"/>
              <a:gd name="connsiteY6" fmla="*/ 203860 h 340979"/>
              <a:gd name="connsiteX7" fmla="*/ 161167 w 769994"/>
              <a:gd name="connsiteY7" fmla="*/ 289640 h 3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994" h="340979">
                <a:moveTo>
                  <a:pt x="15016" y="340979"/>
                </a:moveTo>
                <a:cubicBezTo>
                  <a:pt x="6277" y="266219"/>
                  <a:pt x="-9075" y="145156"/>
                  <a:pt x="7079" y="93176"/>
                </a:cubicBezTo>
                <a:cubicBezTo>
                  <a:pt x="23233" y="41196"/>
                  <a:pt x="4093" y="42167"/>
                  <a:pt x="111940" y="29097"/>
                </a:cubicBezTo>
                <a:cubicBezTo>
                  <a:pt x="219787" y="16027"/>
                  <a:pt x="549310" y="-20102"/>
                  <a:pt x="654159" y="14754"/>
                </a:cubicBezTo>
                <a:cubicBezTo>
                  <a:pt x="759008" y="49610"/>
                  <a:pt x="804204" y="198863"/>
                  <a:pt x="741033" y="238233"/>
                </a:cubicBezTo>
                <a:cubicBezTo>
                  <a:pt x="677862" y="277603"/>
                  <a:pt x="366385" y="256703"/>
                  <a:pt x="275129" y="250974"/>
                </a:cubicBezTo>
                <a:cubicBezTo>
                  <a:pt x="183873" y="245245"/>
                  <a:pt x="232336" y="196093"/>
                  <a:pt x="193499" y="203860"/>
                </a:cubicBezTo>
                <a:cubicBezTo>
                  <a:pt x="154662" y="211627"/>
                  <a:pt x="161167" y="289640"/>
                  <a:pt x="161167" y="28964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フリーフォーム 5"/>
          <p:cNvSpPr/>
          <p:nvPr/>
        </p:nvSpPr>
        <p:spPr>
          <a:xfrm>
            <a:off x="7209421" y="1727721"/>
            <a:ext cx="380197" cy="614427"/>
          </a:xfrm>
          <a:custGeom>
            <a:avLst/>
            <a:gdLst>
              <a:gd name="connsiteX0" fmla="*/ 451594 w 520307"/>
              <a:gd name="connsiteY0" fmla="*/ 12318 h 641813"/>
              <a:gd name="connsiteX1" fmla="*/ 32385 w 520307"/>
              <a:gd name="connsiteY1" fmla="*/ 80135 h 641813"/>
              <a:gd name="connsiteX2" fmla="*/ 81704 w 520307"/>
              <a:gd name="connsiteY2" fmla="*/ 616506 h 641813"/>
              <a:gd name="connsiteX3" fmla="*/ 507078 w 520307"/>
              <a:gd name="connsiteY3" fmla="*/ 524028 h 641813"/>
              <a:gd name="connsiteX4" fmla="*/ 420770 w 520307"/>
              <a:gd name="connsiteY4" fmla="*/ 252760 h 641813"/>
              <a:gd name="connsiteX0" fmla="*/ 451594 w 520307"/>
              <a:gd name="connsiteY0" fmla="*/ 12318 h 641813"/>
              <a:gd name="connsiteX1" fmla="*/ 32385 w 520307"/>
              <a:gd name="connsiteY1" fmla="*/ 80135 h 641813"/>
              <a:gd name="connsiteX2" fmla="*/ 81704 w 520307"/>
              <a:gd name="connsiteY2" fmla="*/ 616506 h 641813"/>
              <a:gd name="connsiteX3" fmla="*/ 507078 w 520307"/>
              <a:gd name="connsiteY3" fmla="*/ 524028 h 641813"/>
              <a:gd name="connsiteX4" fmla="*/ 420770 w 520307"/>
              <a:gd name="connsiteY4" fmla="*/ 252760 h 641813"/>
              <a:gd name="connsiteX5" fmla="*/ 451594 w 520307"/>
              <a:gd name="connsiteY5" fmla="*/ 12318 h 641813"/>
              <a:gd name="connsiteX0" fmla="*/ 432936 w 497551"/>
              <a:gd name="connsiteY0" fmla="*/ 8333 h 557835"/>
              <a:gd name="connsiteX1" fmla="*/ 13727 w 497551"/>
              <a:gd name="connsiteY1" fmla="*/ 76150 h 557835"/>
              <a:gd name="connsiteX2" fmla="*/ 137024 w 497551"/>
              <a:gd name="connsiteY2" fmla="*/ 507713 h 557835"/>
              <a:gd name="connsiteX3" fmla="*/ 488420 w 497551"/>
              <a:gd name="connsiteY3" fmla="*/ 520043 h 557835"/>
              <a:gd name="connsiteX4" fmla="*/ 402112 w 497551"/>
              <a:gd name="connsiteY4" fmla="*/ 248775 h 557835"/>
              <a:gd name="connsiteX5" fmla="*/ 432936 w 497551"/>
              <a:gd name="connsiteY5" fmla="*/ 8333 h 557835"/>
              <a:gd name="connsiteX0" fmla="*/ 431814 w 431814"/>
              <a:gd name="connsiteY0" fmla="*/ 8333 h 548662"/>
              <a:gd name="connsiteX1" fmla="*/ 12605 w 431814"/>
              <a:gd name="connsiteY1" fmla="*/ 76150 h 548662"/>
              <a:gd name="connsiteX2" fmla="*/ 135902 w 431814"/>
              <a:gd name="connsiteY2" fmla="*/ 507713 h 548662"/>
              <a:gd name="connsiteX3" fmla="*/ 407155 w 431814"/>
              <a:gd name="connsiteY3" fmla="*/ 501547 h 548662"/>
              <a:gd name="connsiteX4" fmla="*/ 400990 w 431814"/>
              <a:gd name="connsiteY4" fmla="*/ 248775 h 548662"/>
              <a:gd name="connsiteX5" fmla="*/ 431814 w 431814"/>
              <a:gd name="connsiteY5" fmla="*/ 8333 h 548662"/>
              <a:gd name="connsiteX0" fmla="*/ 331377 w 331377"/>
              <a:gd name="connsiteY0" fmla="*/ 9821 h 550587"/>
              <a:gd name="connsiteX1" fmla="*/ 35465 w 331377"/>
              <a:gd name="connsiteY1" fmla="*/ 71473 h 550587"/>
              <a:gd name="connsiteX2" fmla="*/ 35465 w 331377"/>
              <a:gd name="connsiteY2" fmla="*/ 509201 h 550587"/>
              <a:gd name="connsiteX3" fmla="*/ 306718 w 331377"/>
              <a:gd name="connsiteY3" fmla="*/ 503035 h 550587"/>
              <a:gd name="connsiteX4" fmla="*/ 300553 w 331377"/>
              <a:gd name="connsiteY4" fmla="*/ 250263 h 550587"/>
              <a:gd name="connsiteX5" fmla="*/ 331377 w 331377"/>
              <a:gd name="connsiteY5" fmla="*/ 9821 h 550587"/>
              <a:gd name="connsiteX0" fmla="*/ 377328 w 377328"/>
              <a:gd name="connsiteY0" fmla="*/ 17469 h 533574"/>
              <a:gd name="connsiteX1" fmla="*/ 38262 w 377328"/>
              <a:gd name="connsiteY1" fmla="*/ 54460 h 533574"/>
              <a:gd name="connsiteX2" fmla="*/ 38262 w 377328"/>
              <a:gd name="connsiteY2" fmla="*/ 492188 h 533574"/>
              <a:gd name="connsiteX3" fmla="*/ 309515 w 377328"/>
              <a:gd name="connsiteY3" fmla="*/ 486022 h 533574"/>
              <a:gd name="connsiteX4" fmla="*/ 303350 w 377328"/>
              <a:gd name="connsiteY4" fmla="*/ 233250 h 533574"/>
              <a:gd name="connsiteX5" fmla="*/ 377328 w 377328"/>
              <a:gd name="connsiteY5" fmla="*/ 17469 h 533574"/>
              <a:gd name="connsiteX0" fmla="*/ 377328 w 377328"/>
              <a:gd name="connsiteY0" fmla="*/ 21308 h 585059"/>
              <a:gd name="connsiteX1" fmla="*/ 38262 w 377328"/>
              <a:gd name="connsiteY1" fmla="*/ 58299 h 585059"/>
              <a:gd name="connsiteX2" fmla="*/ 38262 w 377328"/>
              <a:gd name="connsiteY2" fmla="*/ 559527 h 585059"/>
              <a:gd name="connsiteX3" fmla="*/ 309515 w 377328"/>
              <a:gd name="connsiteY3" fmla="*/ 489861 h 585059"/>
              <a:gd name="connsiteX4" fmla="*/ 303350 w 377328"/>
              <a:gd name="connsiteY4" fmla="*/ 237089 h 585059"/>
              <a:gd name="connsiteX5" fmla="*/ 377328 w 377328"/>
              <a:gd name="connsiteY5" fmla="*/ 21308 h 585059"/>
              <a:gd name="connsiteX0" fmla="*/ 380197 w 380197"/>
              <a:gd name="connsiteY0" fmla="*/ 21308 h 617009"/>
              <a:gd name="connsiteX1" fmla="*/ 41131 w 380197"/>
              <a:gd name="connsiteY1" fmla="*/ 58299 h 617009"/>
              <a:gd name="connsiteX2" fmla="*/ 41131 w 380197"/>
              <a:gd name="connsiteY2" fmla="*/ 559527 h 617009"/>
              <a:gd name="connsiteX3" fmla="*/ 360009 w 380197"/>
              <a:gd name="connsiteY3" fmla="*/ 577174 h 617009"/>
              <a:gd name="connsiteX4" fmla="*/ 306219 w 380197"/>
              <a:gd name="connsiteY4" fmla="*/ 237089 h 617009"/>
              <a:gd name="connsiteX5" fmla="*/ 380197 w 380197"/>
              <a:gd name="connsiteY5" fmla="*/ 21308 h 617009"/>
              <a:gd name="connsiteX0" fmla="*/ 380197 w 380197"/>
              <a:gd name="connsiteY0" fmla="*/ 21308 h 617009"/>
              <a:gd name="connsiteX1" fmla="*/ 41131 w 380197"/>
              <a:gd name="connsiteY1" fmla="*/ 58299 h 617009"/>
              <a:gd name="connsiteX2" fmla="*/ 41131 w 380197"/>
              <a:gd name="connsiteY2" fmla="*/ 559527 h 617009"/>
              <a:gd name="connsiteX3" fmla="*/ 360009 w 380197"/>
              <a:gd name="connsiteY3" fmla="*/ 577174 h 617009"/>
              <a:gd name="connsiteX4" fmla="*/ 234782 w 380197"/>
              <a:gd name="connsiteY4" fmla="*/ 197402 h 617009"/>
              <a:gd name="connsiteX5" fmla="*/ 380197 w 380197"/>
              <a:gd name="connsiteY5" fmla="*/ 21308 h 617009"/>
              <a:gd name="connsiteX0" fmla="*/ 380197 w 380197"/>
              <a:gd name="connsiteY0" fmla="*/ 21308 h 614427"/>
              <a:gd name="connsiteX1" fmla="*/ 41131 w 380197"/>
              <a:gd name="connsiteY1" fmla="*/ 58299 h 614427"/>
              <a:gd name="connsiteX2" fmla="*/ 41131 w 380197"/>
              <a:gd name="connsiteY2" fmla="*/ 559527 h 614427"/>
              <a:gd name="connsiteX3" fmla="*/ 360009 w 380197"/>
              <a:gd name="connsiteY3" fmla="*/ 577174 h 614427"/>
              <a:gd name="connsiteX4" fmla="*/ 337625 w 380197"/>
              <a:gd name="connsiteY4" fmla="*/ 320154 h 614427"/>
              <a:gd name="connsiteX5" fmla="*/ 234782 w 380197"/>
              <a:gd name="connsiteY5" fmla="*/ 197402 h 614427"/>
              <a:gd name="connsiteX6" fmla="*/ 380197 w 380197"/>
              <a:gd name="connsiteY6" fmla="*/ 21308 h 61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97" h="614427">
                <a:moveTo>
                  <a:pt x="380197" y="21308"/>
                </a:moveTo>
                <a:cubicBezTo>
                  <a:pt x="201416" y="4867"/>
                  <a:pt x="97642" y="-31404"/>
                  <a:pt x="41131" y="58299"/>
                </a:cubicBezTo>
                <a:cubicBezTo>
                  <a:pt x="-15380" y="148002"/>
                  <a:pt x="-12015" y="473048"/>
                  <a:pt x="41131" y="559527"/>
                </a:cubicBezTo>
                <a:cubicBezTo>
                  <a:pt x="94277" y="646006"/>
                  <a:pt x="317208" y="613101"/>
                  <a:pt x="360009" y="577174"/>
                </a:cubicBezTo>
                <a:cubicBezTo>
                  <a:pt x="402810" y="541247"/>
                  <a:pt x="358496" y="383449"/>
                  <a:pt x="337625" y="320154"/>
                </a:cubicBezTo>
                <a:cubicBezTo>
                  <a:pt x="316754" y="256859"/>
                  <a:pt x="221072" y="251178"/>
                  <a:pt x="234782" y="197402"/>
                </a:cubicBezTo>
                <a:lnTo>
                  <a:pt x="380197" y="2130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フリーフォーム 6"/>
          <p:cNvSpPr/>
          <p:nvPr/>
        </p:nvSpPr>
        <p:spPr>
          <a:xfrm>
            <a:off x="6969842" y="3651769"/>
            <a:ext cx="576223" cy="382709"/>
          </a:xfrm>
          <a:custGeom>
            <a:avLst/>
            <a:gdLst>
              <a:gd name="connsiteX0" fmla="*/ 81223 w 538049"/>
              <a:gd name="connsiteY0" fmla="*/ 0 h 331857"/>
              <a:gd name="connsiteX1" fmla="*/ 13410 w 538049"/>
              <a:gd name="connsiteY1" fmla="*/ 295929 h 331857"/>
              <a:gd name="connsiteX2" fmla="*/ 315487 w 538049"/>
              <a:gd name="connsiteY2" fmla="*/ 326755 h 331857"/>
              <a:gd name="connsiteX3" fmla="*/ 531257 w 538049"/>
              <a:gd name="connsiteY3" fmla="*/ 295929 h 331857"/>
              <a:gd name="connsiteX4" fmla="*/ 488103 w 538049"/>
              <a:gd name="connsiteY4" fmla="*/ 123304 h 331857"/>
              <a:gd name="connsiteX0" fmla="*/ 81223 w 538049"/>
              <a:gd name="connsiteY0" fmla="*/ 0 h 331857"/>
              <a:gd name="connsiteX1" fmla="*/ 13410 w 538049"/>
              <a:gd name="connsiteY1" fmla="*/ 295929 h 331857"/>
              <a:gd name="connsiteX2" fmla="*/ 315487 w 538049"/>
              <a:gd name="connsiteY2" fmla="*/ 326755 h 331857"/>
              <a:gd name="connsiteX3" fmla="*/ 531257 w 538049"/>
              <a:gd name="connsiteY3" fmla="*/ 295929 h 331857"/>
              <a:gd name="connsiteX4" fmla="*/ 488103 w 538049"/>
              <a:gd name="connsiteY4" fmla="*/ 123304 h 331857"/>
              <a:gd name="connsiteX5" fmla="*/ 81223 w 538049"/>
              <a:gd name="connsiteY5" fmla="*/ 0 h 331857"/>
              <a:gd name="connsiteX0" fmla="*/ 81223 w 535437"/>
              <a:gd name="connsiteY0" fmla="*/ 0 h 331857"/>
              <a:gd name="connsiteX1" fmla="*/ 13410 w 535437"/>
              <a:gd name="connsiteY1" fmla="*/ 295929 h 331857"/>
              <a:gd name="connsiteX2" fmla="*/ 315487 w 535437"/>
              <a:gd name="connsiteY2" fmla="*/ 326755 h 331857"/>
              <a:gd name="connsiteX3" fmla="*/ 531257 w 535437"/>
              <a:gd name="connsiteY3" fmla="*/ 295929 h 331857"/>
              <a:gd name="connsiteX4" fmla="*/ 463443 w 535437"/>
              <a:gd name="connsiteY4" fmla="*/ 86313 h 331857"/>
              <a:gd name="connsiteX5" fmla="*/ 81223 w 535437"/>
              <a:gd name="connsiteY5" fmla="*/ 0 h 331857"/>
              <a:gd name="connsiteX0" fmla="*/ 83436 w 537650"/>
              <a:gd name="connsiteY0" fmla="*/ 0 h 382317"/>
              <a:gd name="connsiteX1" fmla="*/ 15623 w 537650"/>
              <a:gd name="connsiteY1" fmla="*/ 295929 h 382317"/>
              <a:gd name="connsiteX2" fmla="*/ 349450 w 537650"/>
              <a:gd name="connsiteY2" fmla="*/ 382317 h 382317"/>
              <a:gd name="connsiteX3" fmla="*/ 533470 w 537650"/>
              <a:gd name="connsiteY3" fmla="*/ 295929 h 382317"/>
              <a:gd name="connsiteX4" fmla="*/ 465656 w 537650"/>
              <a:gd name="connsiteY4" fmla="*/ 86313 h 382317"/>
              <a:gd name="connsiteX5" fmla="*/ 83436 w 537650"/>
              <a:gd name="connsiteY5" fmla="*/ 0 h 382317"/>
              <a:gd name="connsiteX0" fmla="*/ 83436 w 576223"/>
              <a:gd name="connsiteY0" fmla="*/ 0 h 382709"/>
              <a:gd name="connsiteX1" fmla="*/ 15623 w 576223"/>
              <a:gd name="connsiteY1" fmla="*/ 295929 h 382709"/>
              <a:gd name="connsiteX2" fmla="*/ 349450 w 576223"/>
              <a:gd name="connsiteY2" fmla="*/ 382317 h 382709"/>
              <a:gd name="connsiteX3" fmla="*/ 573157 w 576223"/>
              <a:gd name="connsiteY3" fmla="*/ 319741 h 382709"/>
              <a:gd name="connsiteX4" fmla="*/ 465656 w 576223"/>
              <a:gd name="connsiteY4" fmla="*/ 86313 h 382709"/>
              <a:gd name="connsiteX5" fmla="*/ 83436 w 576223"/>
              <a:gd name="connsiteY5" fmla="*/ 0 h 382709"/>
              <a:gd name="connsiteX0" fmla="*/ 83436 w 576223"/>
              <a:gd name="connsiteY0" fmla="*/ 0 h 382709"/>
              <a:gd name="connsiteX1" fmla="*/ 15623 w 576223"/>
              <a:gd name="connsiteY1" fmla="*/ 295929 h 382709"/>
              <a:gd name="connsiteX2" fmla="*/ 349450 w 576223"/>
              <a:gd name="connsiteY2" fmla="*/ 382317 h 382709"/>
              <a:gd name="connsiteX3" fmla="*/ 573157 w 576223"/>
              <a:gd name="connsiteY3" fmla="*/ 319741 h 382709"/>
              <a:gd name="connsiteX4" fmla="*/ 465656 w 576223"/>
              <a:gd name="connsiteY4" fmla="*/ 126001 h 382709"/>
              <a:gd name="connsiteX5" fmla="*/ 83436 w 576223"/>
              <a:gd name="connsiteY5" fmla="*/ 0 h 38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23" h="382709">
                <a:moveTo>
                  <a:pt x="83436" y="0"/>
                </a:moveTo>
                <a:cubicBezTo>
                  <a:pt x="30007" y="120735"/>
                  <a:pt x="-28713" y="232210"/>
                  <a:pt x="15623" y="295929"/>
                </a:cubicBezTo>
                <a:cubicBezTo>
                  <a:pt x="59959" y="359648"/>
                  <a:pt x="256528" y="378348"/>
                  <a:pt x="349450" y="382317"/>
                </a:cubicBezTo>
                <a:cubicBezTo>
                  <a:pt x="442372" y="386286"/>
                  <a:pt x="548498" y="359815"/>
                  <a:pt x="573157" y="319741"/>
                </a:cubicBezTo>
                <a:cubicBezTo>
                  <a:pt x="597816" y="279667"/>
                  <a:pt x="465656" y="126001"/>
                  <a:pt x="465656" y="126001"/>
                </a:cubicBezTo>
                <a:lnTo>
                  <a:pt x="83436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フリーフォーム 7"/>
          <p:cNvSpPr/>
          <p:nvPr/>
        </p:nvSpPr>
        <p:spPr>
          <a:xfrm>
            <a:off x="6989458" y="2667741"/>
            <a:ext cx="937121" cy="803319"/>
          </a:xfrm>
          <a:custGeom>
            <a:avLst/>
            <a:gdLst>
              <a:gd name="connsiteX0" fmla="*/ 18748 w 958002"/>
              <a:gd name="connsiteY0" fmla="*/ 654634 h 771772"/>
              <a:gd name="connsiteX1" fmla="*/ 61901 w 958002"/>
              <a:gd name="connsiteY1" fmla="*/ 297053 h 771772"/>
              <a:gd name="connsiteX2" fmla="*/ 530429 w 958002"/>
              <a:gd name="connsiteY2" fmla="*/ 44280 h 771772"/>
              <a:gd name="connsiteX3" fmla="*/ 844836 w 958002"/>
              <a:gd name="connsiteY3" fmla="*/ 31950 h 771772"/>
              <a:gd name="connsiteX4" fmla="*/ 937309 w 958002"/>
              <a:gd name="connsiteY4" fmla="*/ 371035 h 771772"/>
              <a:gd name="connsiteX5" fmla="*/ 481111 w 958002"/>
              <a:gd name="connsiteY5" fmla="*/ 771772 h 771772"/>
              <a:gd name="connsiteX0" fmla="*/ 18748 w 958002"/>
              <a:gd name="connsiteY0" fmla="*/ 654634 h 771772"/>
              <a:gd name="connsiteX1" fmla="*/ 61901 w 958002"/>
              <a:gd name="connsiteY1" fmla="*/ 297053 h 771772"/>
              <a:gd name="connsiteX2" fmla="*/ 530429 w 958002"/>
              <a:gd name="connsiteY2" fmla="*/ 44280 h 771772"/>
              <a:gd name="connsiteX3" fmla="*/ 844836 w 958002"/>
              <a:gd name="connsiteY3" fmla="*/ 31950 h 771772"/>
              <a:gd name="connsiteX4" fmla="*/ 937309 w 958002"/>
              <a:gd name="connsiteY4" fmla="*/ 371035 h 771772"/>
              <a:gd name="connsiteX5" fmla="*/ 481111 w 958002"/>
              <a:gd name="connsiteY5" fmla="*/ 771772 h 771772"/>
              <a:gd name="connsiteX6" fmla="*/ 18748 w 958002"/>
              <a:gd name="connsiteY6" fmla="*/ 654634 h 771772"/>
              <a:gd name="connsiteX0" fmla="*/ 36251 w 938516"/>
              <a:gd name="connsiteY0" fmla="*/ 728616 h 771772"/>
              <a:gd name="connsiteX1" fmla="*/ 42415 w 938516"/>
              <a:gd name="connsiteY1" fmla="*/ 297053 h 771772"/>
              <a:gd name="connsiteX2" fmla="*/ 510943 w 938516"/>
              <a:gd name="connsiteY2" fmla="*/ 44280 h 771772"/>
              <a:gd name="connsiteX3" fmla="*/ 825350 w 938516"/>
              <a:gd name="connsiteY3" fmla="*/ 31950 h 771772"/>
              <a:gd name="connsiteX4" fmla="*/ 917823 w 938516"/>
              <a:gd name="connsiteY4" fmla="*/ 371035 h 771772"/>
              <a:gd name="connsiteX5" fmla="*/ 461625 w 938516"/>
              <a:gd name="connsiteY5" fmla="*/ 771772 h 771772"/>
              <a:gd name="connsiteX6" fmla="*/ 36251 w 938516"/>
              <a:gd name="connsiteY6" fmla="*/ 728616 h 771772"/>
              <a:gd name="connsiteX0" fmla="*/ 48998 w 951263"/>
              <a:gd name="connsiteY0" fmla="*/ 735723 h 778879"/>
              <a:gd name="connsiteX1" fmla="*/ 36668 w 951263"/>
              <a:gd name="connsiteY1" fmla="*/ 433629 h 778879"/>
              <a:gd name="connsiteX2" fmla="*/ 523690 w 951263"/>
              <a:gd name="connsiteY2" fmla="*/ 51387 h 778879"/>
              <a:gd name="connsiteX3" fmla="*/ 838097 w 951263"/>
              <a:gd name="connsiteY3" fmla="*/ 39057 h 778879"/>
              <a:gd name="connsiteX4" fmla="*/ 930570 w 951263"/>
              <a:gd name="connsiteY4" fmla="*/ 378142 h 778879"/>
              <a:gd name="connsiteX5" fmla="*/ 474372 w 951263"/>
              <a:gd name="connsiteY5" fmla="*/ 778879 h 778879"/>
              <a:gd name="connsiteX6" fmla="*/ 48998 w 951263"/>
              <a:gd name="connsiteY6" fmla="*/ 735723 h 778879"/>
              <a:gd name="connsiteX0" fmla="*/ 89605 w 991870"/>
              <a:gd name="connsiteY0" fmla="*/ 735723 h 778879"/>
              <a:gd name="connsiteX1" fmla="*/ 77275 w 991870"/>
              <a:gd name="connsiteY1" fmla="*/ 433629 h 778879"/>
              <a:gd name="connsiteX2" fmla="*/ 564297 w 991870"/>
              <a:gd name="connsiteY2" fmla="*/ 51387 h 778879"/>
              <a:gd name="connsiteX3" fmla="*/ 878704 w 991870"/>
              <a:gd name="connsiteY3" fmla="*/ 39057 h 778879"/>
              <a:gd name="connsiteX4" fmla="*/ 971177 w 991870"/>
              <a:gd name="connsiteY4" fmla="*/ 378142 h 778879"/>
              <a:gd name="connsiteX5" fmla="*/ 514979 w 991870"/>
              <a:gd name="connsiteY5" fmla="*/ 778879 h 778879"/>
              <a:gd name="connsiteX6" fmla="*/ 89605 w 991870"/>
              <a:gd name="connsiteY6" fmla="*/ 735723 h 778879"/>
              <a:gd name="connsiteX0" fmla="*/ 163877 w 936680"/>
              <a:gd name="connsiteY0" fmla="*/ 791210 h 791210"/>
              <a:gd name="connsiteX1" fmla="*/ 22085 w 936680"/>
              <a:gd name="connsiteY1" fmla="*/ 433629 h 791210"/>
              <a:gd name="connsiteX2" fmla="*/ 509107 w 936680"/>
              <a:gd name="connsiteY2" fmla="*/ 51387 h 791210"/>
              <a:gd name="connsiteX3" fmla="*/ 823514 w 936680"/>
              <a:gd name="connsiteY3" fmla="*/ 39057 h 791210"/>
              <a:gd name="connsiteX4" fmla="*/ 915987 w 936680"/>
              <a:gd name="connsiteY4" fmla="*/ 378142 h 791210"/>
              <a:gd name="connsiteX5" fmla="*/ 459789 w 936680"/>
              <a:gd name="connsiteY5" fmla="*/ 778879 h 791210"/>
              <a:gd name="connsiteX6" fmla="*/ 163877 w 936680"/>
              <a:gd name="connsiteY6" fmla="*/ 791210 h 791210"/>
              <a:gd name="connsiteX0" fmla="*/ 139289 w 912092"/>
              <a:gd name="connsiteY0" fmla="*/ 790849 h 814792"/>
              <a:gd name="connsiteX1" fmla="*/ 15992 w 912092"/>
              <a:gd name="connsiteY1" fmla="*/ 427103 h 814792"/>
              <a:gd name="connsiteX2" fmla="*/ 484519 w 912092"/>
              <a:gd name="connsiteY2" fmla="*/ 51026 h 814792"/>
              <a:gd name="connsiteX3" fmla="*/ 798926 w 912092"/>
              <a:gd name="connsiteY3" fmla="*/ 38696 h 814792"/>
              <a:gd name="connsiteX4" fmla="*/ 891399 w 912092"/>
              <a:gd name="connsiteY4" fmla="*/ 377781 h 814792"/>
              <a:gd name="connsiteX5" fmla="*/ 435201 w 912092"/>
              <a:gd name="connsiteY5" fmla="*/ 778518 h 814792"/>
              <a:gd name="connsiteX6" fmla="*/ 139289 w 912092"/>
              <a:gd name="connsiteY6" fmla="*/ 790849 h 814792"/>
              <a:gd name="connsiteX0" fmla="*/ 60729 w 833532"/>
              <a:gd name="connsiteY0" fmla="*/ 789423 h 815181"/>
              <a:gd name="connsiteX1" fmla="*/ 29905 w 833532"/>
              <a:gd name="connsiteY1" fmla="*/ 401017 h 815181"/>
              <a:gd name="connsiteX2" fmla="*/ 405959 w 833532"/>
              <a:gd name="connsiteY2" fmla="*/ 49600 h 815181"/>
              <a:gd name="connsiteX3" fmla="*/ 720366 w 833532"/>
              <a:gd name="connsiteY3" fmla="*/ 37270 h 815181"/>
              <a:gd name="connsiteX4" fmla="*/ 812839 w 833532"/>
              <a:gd name="connsiteY4" fmla="*/ 376355 h 815181"/>
              <a:gd name="connsiteX5" fmla="*/ 356641 w 833532"/>
              <a:gd name="connsiteY5" fmla="*/ 777092 h 815181"/>
              <a:gd name="connsiteX6" fmla="*/ 60729 w 833532"/>
              <a:gd name="connsiteY6" fmla="*/ 789423 h 815181"/>
              <a:gd name="connsiteX0" fmla="*/ 116595 w 815420"/>
              <a:gd name="connsiteY0" fmla="*/ 746267 h 786738"/>
              <a:gd name="connsiteX1" fmla="*/ 11793 w 815420"/>
              <a:gd name="connsiteY1" fmla="*/ 401017 h 786738"/>
              <a:gd name="connsiteX2" fmla="*/ 387847 w 815420"/>
              <a:gd name="connsiteY2" fmla="*/ 49600 h 786738"/>
              <a:gd name="connsiteX3" fmla="*/ 702254 w 815420"/>
              <a:gd name="connsiteY3" fmla="*/ 37270 h 786738"/>
              <a:gd name="connsiteX4" fmla="*/ 794727 w 815420"/>
              <a:gd name="connsiteY4" fmla="*/ 376355 h 786738"/>
              <a:gd name="connsiteX5" fmla="*/ 338529 w 815420"/>
              <a:gd name="connsiteY5" fmla="*/ 777092 h 786738"/>
              <a:gd name="connsiteX6" fmla="*/ 116595 w 815420"/>
              <a:gd name="connsiteY6" fmla="*/ 746267 h 786738"/>
              <a:gd name="connsiteX0" fmla="*/ 27367 w 726192"/>
              <a:gd name="connsiteY0" fmla="*/ 745221 h 786835"/>
              <a:gd name="connsiteX1" fmla="*/ 33533 w 726192"/>
              <a:gd name="connsiteY1" fmla="*/ 381475 h 786835"/>
              <a:gd name="connsiteX2" fmla="*/ 298619 w 726192"/>
              <a:gd name="connsiteY2" fmla="*/ 48554 h 786835"/>
              <a:gd name="connsiteX3" fmla="*/ 613026 w 726192"/>
              <a:gd name="connsiteY3" fmla="*/ 36224 h 786835"/>
              <a:gd name="connsiteX4" fmla="*/ 705499 w 726192"/>
              <a:gd name="connsiteY4" fmla="*/ 375309 h 786835"/>
              <a:gd name="connsiteX5" fmla="*/ 249301 w 726192"/>
              <a:gd name="connsiteY5" fmla="*/ 776046 h 786835"/>
              <a:gd name="connsiteX6" fmla="*/ 27367 w 726192"/>
              <a:gd name="connsiteY6" fmla="*/ 745221 h 786835"/>
              <a:gd name="connsiteX0" fmla="*/ 6147 w 865258"/>
              <a:gd name="connsiteY0" fmla="*/ 745221 h 786835"/>
              <a:gd name="connsiteX1" fmla="*/ 172599 w 865258"/>
              <a:gd name="connsiteY1" fmla="*/ 381475 h 786835"/>
              <a:gd name="connsiteX2" fmla="*/ 437685 w 865258"/>
              <a:gd name="connsiteY2" fmla="*/ 48554 h 786835"/>
              <a:gd name="connsiteX3" fmla="*/ 752092 w 865258"/>
              <a:gd name="connsiteY3" fmla="*/ 36224 h 786835"/>
              <a:gd name="connsiteX4" fmla="*/ 844565 w 865258"/>
              <a:gd name="connsiteY4" fmla="*/ 375309 h 786835"/>
              <a:gd name="connsiteX5" fmla="*/ 388367 w 865258"/>
              <a:gd name="connsiteY5" fmla="*/ 776046 h 786835"/>
              <a:gd name="connsiteX6" fmla="*/ 6147 w 865258"/>
              <a:gd name="connsiteY6" fmla="*/ 745221 h 786835"/>
              <a:gd name="connsiteX0" fmla="*/ 58433 w 917544"/>
              <a:gd name="connsiteY0" fmla="*/ 746266 h 786737"/>
              <a:gd name="connsiteX1" fmla="*/ 46105 w 917544"/>
              <a:gd name="connsiteY1" fmla="*/ 401015 h 786737"/>
              <a:gd name="connsiteX2" fmla="*/ 489971 w 917544"/>
              <a:gd name="connsiteY2" fmla="*/ 49599 h 786737"/>
              <a:gd name="connsiteX3" fmla="*/ 804378 w 917544"/>
              <a:gd name="connsiteY3" fmla="*/ 37269 h 786737"/>
              <a:gd name="connsiteX4" fmla="*/ 896851 w 917544"/>
              <a:gd name="connsiteY4" fmla="*/ 376354 h 786737"/>
              <a:gd name="connsiteX5" fmla="*/ 440653 w 917544"/>
              <a:gd name="connsiteY5" fmla="*/ 777091 h 786737"/>
              <a:gd name="connsiteX6" fmla="*/ 58433 w 917544"/>
              <a:gd name="connsiteY6" fmla="*/ 746266 h 786737"/>
              <a:gd name="connsiteX0" fmla="*/ 58433 w 962118"/>
              <a:gd name="connsiteY0" fmla="*/ 749187 h 789658"/>
              <a:gd name="connsiteX1" fmla="*/ 46105 w 962118"/>
              <a:gd name="connsiteY1" fmla="*/ 403936 h 789658"/>
              <a:gd name="connsiteX2" fmla="*/ 489971 w 962118"/>
              <a:gd name="connsiteY2" fmla="*/ 52520 h 789658"/>
              <a:gd name="connsiteX3" fmla="*/ 804378 w 962118"/>
              <a:gd name="connsiteY3" fmla="*/ 40190 h 789658"/>
              <a:gd name="connsiteX4" fmla="*/ 946170 w 962118"/>
              <a:gd name="connsiteY4" fmla="*/ 422431 h 789658"/>
              <a:gd name="connsiteX5" fmla="*/ 440653 w 962118"/>
              <a:gd name="connsiteY5" fmla="*/ 780012 h 789658"/>
              <a:gd name="connsiteX6" fmla="*/ 58433 w 962118"/>
              <a:gd name="connsiteY6" fmla="*/ 749187 h 789658"/>
              <a:gd name="connsiteX0" fmla="*/ 51490 w 956709"/>
              <a:gd name="connsiteY0" fmla="*/ 749187 h 789658"/>
              <a:gd name="connsiteX1" fmla="*/ 39162 w 956709"/>
              <a:gd name="connsiteY1" fmla="*/ 403936 h 789658"/>
              <a:gd name="connsiteX2" fmla="*/ 379840 w 956709"/>
              <a:gd name="connsiteY2" fmla="*/ 52520 h 789658"/>
              <a:gd name="connsiteX3" fmla="*/ 797435 w 956709"/>
              <a:gd name="connsiteY3" fmla="*/ 40190 h 789658"/>
              <a:gd name="connsiteX4" fmla="*/ 939227 w 956709"/>
              <a:gd name="connsiteY4" fmla="*/ 422431 h 789658"/>
              <a:gd name="connsiteX5" fmla="*/ 433710 w 956709"/>
              <a:gd name="connsiteY5" fmla="*/ 780012 h 789658"/>
              <a:gd name="connsiteX6" fmla="*/ 51490 w 956709"/>
              <a:gd name="connsiteY6" fmla="*/ 749187 h 789658"/>
              <a:gd name="connsiteX0" fmla="*/ 51490 w 966708"/>
              <a:gd name="connsiteY0" fmla="*/ 754358 h 794829"/>
              <a:gd name="connsiteX1" fmla="*/ 39162 w 966708"/>
              <a:gd name="connsiteY1" fmla="*/ 409107 h 794829"/>
              <a:gd name="connsiteX2" fmla="*/ 379840 w 966708"/>
              <a:gd name="connsiteY2" fmla="*/ 57691 h 794829"/>
              <a:gd name="connsiteX3" fmla="*/ 860935 w 966708"/>
              <a:gd name="connsiteY3" fmla="*/ 37423 h 794829"/>
              <a:gd name="connsiteX4" fmla="*/ 939227 w 966708"/>
              <a:gd name="connsiteY4" fmla="*/ 427602 h 794829"/>
              <a:gd name="connsiteX5" fmla="*/ 433710 w 966708"/>
              <a:gd name="connsiteY5" fmla="*/ 785183 h 794829"/>
              <a:gd name="connsiteX6" fmla="*/ 51490 w 966708"/>
              <a:gd name="connsiteY6" fmla="*/ 754358 h 794829"/>
              <a:gd name="connsiteX0" fmla="*/ 51490 w 937121"/>
              <a:gd name="connsiteY0" fmla="*/ 762848 h 803319"/>
              <a:gd name="connsiteX1" fmla="*/ 39162 w 937121"/>
              <a:gd name="connsiteY1" fmla="*/ 417597 h 803319"/>
              <a:gd name="connsiteX2" fmla="*/ 379840 w 937121"/>
              <a:gd name="connsiteY2" fmla="*/ 66181 h 803319"/>
              <a:gd name="connsiteX3" fmla="*/ 860935 w 937121"/>
              <a:gd name="connsiteY3" fmla="*/ 45913 h 803319"/>
              <a:gd name="connsiteX4" fmla="*/ 899539 w 937121"/>
              <a:gd name="connsiteY4" fmla="*/ 555154 h 803319"/>
              <a:gd name="connsiteX5" fmla="*/ 433710 w 937121"/>
              <a:gd name="connsiteY5" fmla="*/ 793673 h 803319"/>
              <a:gd name="connsiteX6" fmla="*/ 51490 w 937121"/>
              <a:gd name="connsiteY6" fmla="*/ 762848 h 80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121" h="803319">
                <a:moveTo>
                  <a:pt x="51490" y="762848"/>
                </a:moveTo>
                <a:cubicBezTo>
                  <a:pt x="-14268" y="700169"/>
                  <a:pt x="-15563" y="533708"/>
                  <a:pt x="39162" y="417597"/>
                </a:cubicBezTo>
                <a:cubicBezTo>
                  <a:pt x="93887" y="301486"/>
                  <a:pt x="242878" y="128128"/>
                  <a:pt x="379840" y="66181"/>
                </a:cubicBezTo>
                <a:cubicBezTo>
                  <a:pt x="516802" y="4234"/>
                  <a:pt x="774318" y="-35583"/>
                  <a:pt x="860935" y="45913"/>
                </a:cubicBezTo>
                <a:cubicBezTo>
                  <a:pt x="947552" y="127409"/>
                  <a:pt x="960160" y="431850"/>
                  <a:pt x="899539" y="555154"/>
                </a:cubicBezTo>
                <a:cubicBezTo>
                  <a:pt x="838918" y="678458"/>
                  <a:pt x="433710" y="793673"/>
                  <a:pt x="433710" y="793673"/>
                </a:cubicBezTo>
                <a:cubicBezTo>
                  <a:pt x="335073" y="797783"/>
                  <a:pt x="117248" y="825527"/>
                  <a:pt x="51490" y="76284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フリーフォーム 8"/>
          <p:cNvSpPr/>
          <p:nvPr/>
        </p:nvSpPr>
        <p:spPr>
          <a:xfrm>
            <a:off x="797097" y="2122613"/>
            <a:ext cx="838521" cy="625671"/>
          </a:xfrm>
          <a:custGeom>
            <a:avLst/>
            <a:gdLst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0" fmla="*/ 78146 w 842586"/>
              <a:gd name="connsiteY0" fmla="*/ 777250 h 777250"/>
              <a:gd name="connsiteX1" fmla="*/ 34992 w 842586"/>
              <a:gd name="connsiteY1" fmla="*/ 567633 h 777250"/>
              <a:gd name="connsiteX2" fmla="*/ 34992 w 842586"/>
              <a:gd name="connsiteY2" fmla="*/ 129905 h 777250"/>
              <a:gd name="connsiteX3" fmla="*/ 485025 w 842586"/>
              <a:gd name="connsiteY3" fmla="*/ 436 h 777250"/>
              <a:gd name="connsiteX4" fmla="*/ 750113 w 842586"/>
              <a:gd name="connsiteY4" fmla="*/ 160731 h 777250"/>
              <a:gd name="connsiteX5" fmla="*/ 842586 w 842586"/>
              <a:gd name="connsiteY5" fmla="*/ 376512 h 777250"/>
              <a:gd name="connsiteX6" fmla="*/ 78146 w 842586"/>
              <a:gd name="connsiteY6" fmla="*/ 777250 h 777250"/>
              <a:gd name="connsiteX0" fmla="*/ 78146 w 946251"/>
              <a:gd name="connsiteY0" fmla="*/ 777250 h 777250"/>
              <a:gd name="connsiteX1" fmla="*/ 34992 w 946251"/>
              <a:gd name="connsiteY1" fmla="*/ 567633 h 777250"/>
              <a:gd name="connsiteX2" fmla="*/ 34992 w 946251"/>
              <a:gd name="connsiteY2" fmla="*/ 129905 h 777250"/>
              <a:gd name="connsiteX3" fmla="*/ 485025 w 946251"/>
              <a:gd name="connsiteY3" fmla="*/ 436 h 777250"/>
              <a:gd name="connsiteX4" fmla="*/ 750113 w 946251"/>
              <a:gd name="connsiteY4" fmla="*/ 160731 h 777250"/>
              <a:gd name="connsiteX5" fmla="*/ 842586 w 946251"/>
              <a:gd name="connsiteY5" fmla="*/ 376512 h 777250"/>
              <a:gd name="connsiteX6" fmla="*/ 78146 w 946251"/>
              <a:gd name="connsiteY6" fmla="*/ 777250 h 777250"/>
              <a:gd name="connsiteX0" fmla="*/ 123750 w 991855"/>
              <a:gd name="connsiteY0" fmla="*/ 777250 h 817198"/>
              <a:gd name="connsiteX1" fmla="*/ 80596 w 991855"/>
              <a:gd name="connsiteY1" fmla="*/ 567633 h 817198"/>
              <a:gd name="connsiteX2" fmla="*/ 80596 w 991855"/>
              <a:gd name="connsiteY2" fmla="*/ 129905 h 817198"/>
              <a:gd name="connsiteX3" fmla="*/ 530629 w 991855"/>
              <a:gd name="connsiteY3" fmla="*/ 436 h 817198"/>
              <a:gd name="connsiteX4" fmla="*/ 795717 w 991855"/>
              <a:gd name="connsiteY4" fmla="*/ 160731 h 817198"/>
              <a:gd name="connsiteX5" fmla="*/ 888190 w 991855"/>
              <a:gd name="connsiteY5" fmla="*/ 376512 h 817198"/>
              <a:gd name="connsiteX6" fmla="*/ 123750 w 991855"/>
              <a:gd name="connsiteY6" fmla="*/ 777250 h 817198"/>
              <a:gd name="connsiteX0" fmla="*/ 696699 w 878080"/>
              <a:gd name="connsiteY0" fmla="*/ 678607 h 731032"/>
              <a:gd name="connsiteX1" fmla="*/ 67885 w 878080"/>
              <a:gd name="connsiteY1" fmla="*/ 567633 h 731032"/>
              <a:gd name="connsiteX2" fmla="*/ 67885 w 878080"/>
              <a:gd name="connsiteY2" fmla="*/ 129905 h 731032"/>
              <a:gd name="connsiteX3" fmla="*/ 517918 w 878080"/>
              <a:gd name="connsiteY3" fmla="*/ 436 h 731032"/>
              <a:gd name="connsiteX4" fmla="*/ 783006 w 878080"/>
              <a:gd name="connsiteY4" fmla="*/ 160731 h 731032"/>
              <a:gd name="connsiteX5" fmla="*/ 875479 w 878080"/>
              <a:gd name="connsiteY5" fmla="*/ 376512 h 731032"/>
              <a:gd name="connsiteX6" fmla="*/ 696699 w 878080"/>
              <a:gd name="connsiteY6" fmla="*/ 678607 h 731032"/>
              <a:gd name="connsiteX0" fmla="*/ 650077 w 831458"/>
              <a:gd name="connsiteY0" fmla="*/ 679267 h 794699"/>
              <a:gd name="connsiteX1" fmla="*/ 132230 w 831458"/>
              <a:gd name="connsiteY1" fmla="*/ 759414 h 794699"/>
              <a:gd name="connsiteX2" fmla="*/ 21263 w 831458"/>
              <a:gd name="connsiteY2" fmla="*/ 130565 h 794699"/>
              <a:gd name="connsiteX3" fmla="*/ 471296 w 831458"/>
              <a:gd name="connsiteY3" fmla="*/ 1096 h 794699"/>
              <a:gd name="connsiteX4" fmla="*/ 736384 w 831458"/>
              <a:gd name="connsiteY4" fmla="*/ 161391 h 794699"/>
              <a:gd name="connsiteX5" fmla="*/ 828857 w 831458"/>
              <a:gd name="connsiteY5" fmla="*/ 377172 h 794699"/>
              <a:gd name="connsiteX6" fmla="*/ 650077 w 831458"/>
              <a:gd name="connsiteY6" fmla="*/ 679267 h 794699"/>
              <a:gd name="connsiteX0" fmla="*/ 575093 w 756474"/>
              <a:gd name="connsiteY0" fmla="*/ 678623 h 788277"/>
              <a:gd name="connsiteX1" fmla="*/ 57246 w 756474"/>
              <a:gd name="connsiteY1" fmla="*/ 758770 h 788277"/>
              <a:gd name="connsiteX2" fmla="*/ 51081 w 756474"/>
              <a:gd name="connsiteY2" fmla="*/ 210068 h 788277"/>
              <a:gd name="connsiteX3" fmla="*/ 396312 w 756474"/>
              <a:gd name="connsiteY3" fmla="*/ 452 h 788277"/>
              <a:gd name="connsiteX4" fmla="*/ 661400 w 756474"/>
              <a:gd name="connsiteY4" fmla="*/ 160747 h 788277"/>
              <a:gd name="connsiteX5" fmla="*/ 753873 w 756474"/>
              <a:gd name="connsiteY5" fmla="*/ 376528 h 788277"/>
              <a:gd name="connsiteX6" fmla="*/ 575093 w 756474"/>
              <a:gd name="connsiteY6" fmla="*/ 678623 h 788277"/>
              <a:gd name="connsiteX0" fmla="*/ 578765 w 759790"/>
              <a:gd name="connsiteY0" fmla="*/ 587091 h 696745"/>
              <a:gd name="connsiteX1" fmla="*/ 60918 w 759790"/>
              <a:gd name="connsiteY1" fmla="*/ 667238 h 696745"/>
              <a:gd name="connsiteX2" fmla="*/ 54753 w 759790"/>
              <a:gd name="connsiteY2" fmla="*/ 118536 h 696745"/>
              <a:gd name="connsiteX3" fmla="*/ 461633 w 759790"/>
              <a:gd name="connsiteY3" fmla="*/ 1397 h 696745"/>
              <a:gd name="connsiteX4" fmla="*/ 665072 w 759790"/>
              <a:gd name="connsiteY4" fmla="*/ 69215 h 696745"/>
              <a:gd name="connsiteX5" fmla="*/ 757545 w 759790"/>
              <a:gd name="connsiteY5" fmla="*/ 284996 h 696745"/>
              <a:gd name="connsiteX6" fmla="*/ 578765 w 759790"/>
              <a:gd name="connsiteY6" fmla="*/ 587091 h 696745"/>
              <a:gd name="connsiteX0" fmla="*/ 578765 w 760418"/>
              <a:gd name="connsiteY0" fmla="*/ 594888 h 704542"/>
              <a:gd name="connsiteX1" fmla="*/ 60918 w 760418"/>
              <a:gd name="connsiteY1" fmla="*/ 675035 h 704542"/>
              <a:gd name="connsiteX2" fmla="*/ 54753 w 760418"/>
              <a:gd name="connsiteY2" fmla="*/ 126333 h 704542"/>
              <a:gd name="connsiteX3" fmla="*/ 461633 w 760418"/>
              <a:gd name="connsiteY3" fmla="*/ 9194 h 704542"/>
              <a:gd name="connsiteX4" fmla="*/ 757545 w 760418"/>
              <a:gd name="connsiteY4" fmla="*/ 292793 h 704542"/>
              <a:gd name="connsiteX5" fmla="*/ 578765 w 760418"/>
              <a:gd name="connsiteY5" fmla="*/ 594888 h 704542"/>
              <a:gd name="connsiteX0" fmla="*/ 578765 w 724620"/>
              <a:gd name="connsiteY0" fmla="*/ 595301 h 704792"/>
              <a:gd name="connsiteX1" fmla="*/ 60918 w 724620"/>
              <a:gd name="connsiteY1" fmla="*/ 675448 h 704792"/>
              <a:gd name="connsiteX2" fmla="*/ 54753 w 724620"/>
              <a:gd name="connsiteY2" fmla="*/ 126746 h 704792"/>
              <a:gd name="connsiteX3" fmla="*/ 461633 w 724620"/>
              <a:gd name="connsiteY3" fmla="*/ 9607 h 704792"/>
              <a:gd name="connsiteX4" fmla="*/ 720556 w 724620"/>
              <a:gd name="connsiteY4" fmla="*/ 299371 h 704792"/>
              <a:gd name="connsiteX5" fmla="*/ 578765 w 724620"/>
              <a:gd name="connsiteY5" fmla="*/ 595301 h 704792"/>
              <a:gd name="connsiteX0" fmla="*/ 246348 w 706479"/>
              <a:gd name="connsiteY0" fmla="*/ 354859 h 678807"/>
              <a:gd name="connsiteX1" fmla="*/ 42908 w 706479"/>
              <a:gd name="connsiteY1" fmla="*/ 675448 h 678807"/>
              <a:gd name="connsiteX2" fmla="*/ 36743 w 706479"/>
              <a:gd name="connsiteY2" fmla="*/ 126746 h 678807"/>
              <a:gd name="connsiteX3" fmla="*/ 443623 w 706479"/>
              <a:gd name="connsiteY3" fmla="*/ 9607 h 678807"/>
              <a:gd name="connsiteX4" fmla="*/ 702546 w 706479"/>
              <a:gd name="connsiteY4" fmla="*/ 299371 h 678807"/>
              <a:gd name="connsiteX5" fmla="*/ 246348 w 706479"/>
              <a:gd name="connsiteY5" fmla="*/ 354859 h 678807"/>
              <a:gd name="connsiteX0" fmla="*/ 232062 w 692193"/>
              <a:gd name="connsiteY0" fmla="*/ 354859 h 678807"/>
              <a:gd name="connsiteX1" fmla="*/ 71776 w 692193"/>
              <a:gd name="connsiteY1" fmla="*/ 675448 h 678807"/>
              <a:gd name="connsiteX2" fmla="*/ 22457 w 692193"/>
              <a:gd name="connsiteY2" fmla="*/ 126746 h 678807"/>
              <a:gd name="connsiteX3" fmla="*/ 429337 w 692193"/>
              <a:gd name="connsiteY3" fmla="*/ 9607 h 678807"/>
              <a:gd name="connsiteX4" fmla="*/ 688260 w 692193"/>
              <a:gd name="connsiteY4" fmla="*/ 299371 h 678807"/>
              <a:gd name="connsiteX5" fmla="*/ 232062 w 692193"/>
              <a:gd name="connsiteY5" fmla="*/ 354859 h 678807"/>
              <a:gd name="connsiteX0" fmla="*/ 241436 w 716079"/>
              <a:gd name="connsiteY0" fmla="*/ 305562 h 629510"/>
              <a:gd name="connsiteX1" fmla="*/ 81150 w 716079"/>
              <a:gd name="connsiteY1" fmla="*/ 626151 h 629510"/>
              <a:gd name="connsiteX2" fmla="*/ 31831 w 716079"/>
              <a:gd name="connsiteY2" fmla="*/ 77449 h 629510"/>
              <a:gd name="connsiteX3" fmla="*/ 568172 w 716079"/>
              <a:gd name="connsiteY3" fmla="*/ 21962 h 629510"/>
              <a:gd name="connsiteX4" fmla="*/ 697634 w 716079"/>
              <a:gd name="connsiteY4" fmla="*/ 250074 h 629510"/>
              <a:gd name="connsiteX5" fmla="*/ 241436 w 716079"/>
              <a:gd name="connsiteY5" fmla="*/ 305562 h 629510"/>
              <a:gd name="connsiteX0" fmla="*/ 241436 w 818607"/>
              <a:gd name="connsiteY0" fmla="*/ 305562 h 629510"/>
              <a:gd name="connsiteX1" fmla="*/ 81150 w 818607"/>
              <a:gd name="connsiteY1" fmla="*/ 626151 h 629510"/>
              <a:gd name="connsiteX2" fmla="*/ 31831 w 818607"/>
              <a:gd name="connsiteY2" fmla="*/ 77449 h 629510"/>
              <a:gd name="connsiteX3" fmla="*/ 568172 w 818607"/>
              <a:gd name="connsiteY3" fmla="*/ 21962 h 629510"/>
              <a:gd name="connsiteX4" fmla="*/ 808759 w 818607"/>
              <a:gd name="connsiteY4" fmla="*/ 250074 h 629510"/>
              <a:gd name="connsiteX5" fmla="*/ 241436 w 818607"/>
              <a:gd name="connsiteY5" fmla="*/ 305562 h 629510"/>
              <a:gd name="connsiteX0" fmla="*/ 248386 w 838521"/>
              <a:gd name="connsiteY0" fmla="*/ 300395 h 624343"/>
              <a:gd name="connsiteX1" fmla="*/ 88100 w 838521"/>
              <a:gd name="connsiteY1" fmla="*/ 620984 h 624343"/>
              <a:gd name="connsiteX2" fmla="*/ 38781 w 838521"/>
              <a:gd name="connsiteY2" fmla="*/ 72282 h 624343"/>
              <a:gd name="connsiteX3" fmla="*/ 670372 w 838521"/>
              <a:gd name="connsiteY3" fmla="*/ 24733 h 624343"/>
              <a:gd name="connsiteX4" fmla="*/ 815709 w 838521"/>
              <a:gd name="connsiteY4" fmla="*/ 244907 h 624343"/>
              <a:gd name="connsiteX5" fmla="*/ 248386 w 838521"/>
              <a:gd name="connsiteY5" fmla="*/ 300395 h 624343"/>
              <a:gd name="connsiteX0" fmla="*/ 248386 w 838521"/>
              <a:gd name="connsiteY0" fmla="*/ 332145 h 625671"/>
              <a:gd name="connsiteX1" fmla="*/ 88100 w 838521"/>
              <a:gd name="connsiteY1" fmla="*/ 620984 h 625671"/>
              <a:gd name="connsiteX2" fmla="*/ 38781 w 838521"/>
              <a:gd name="connsiteY2" fmla="*/ 72282 h 625671"/>
              <a:gd name="connsiteX3" fmla="*/ 670372 w 838521"/>
              <a:gd name="connsiteY3" fmla="*/ 24733 h 625671"/>
              <a:gd name="connsiteX4" fmla="*/ 815709 w 838521"/>
              <a:gd name="connsiteY4" fmla="*/ 244907 h 625671"/>
              <a:gd name="connsiteX5" fmla="*/ 248386 w 838521"/>
              <a:gd name="connsiteY5" fmla="*/ 332145 h 62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21" h="625671">
                <a:moveTo>
                  <a:pt x="248386" y="332145"/>
                </a:moveTo>
                <a:cubicBezTo>
                  <a:pt x="127118" y="394824"/>
                  <a:pt x="123034" y="664294"/>
                  <a:pt x="88100" y="620984"/>
                </a:cubicBezTo>
                <a:cubicBezTo>
                  <a:pt x="53166" y="577674"/>
                  <a:pt x="-58264" y="171657"/>
                  <a:pt x="38781" y="72282"/>
                </a:cubicBezTo>
                <a:cubicBezTo>
                  <a:pt x="135826" y="-27093"/>
                  <a:pt x="559405" y="-4038"/>
                  <a:pt x="670372" y="24733"/>
                </a:cubicBezTo>
                <a:cubicBezTo>
                  <a:pt x="781339" y="53504"/>
                  <a:pt x="886040" y="193672"/>
                  <a:pt x="815709" y="244907"/>
                </a:cubicBezTo>
                <a:cubicBezTo>
                  <a:pt x="745378" y="296142"/>
                  <a:pt x="369654" y="269466"/>
                  <a:pt x="248386" y="3321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円/楕円 9"/>
          <p:cNvSpPr/>
          <p:nvPr/>
        </p:nvSpPr>
        <p:spPr>
          <a:xfrm>
            <a:off x="7511008" y="1616284"/>
            <a:ext cx="857494" cy="4005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円/楕円 10"/>
          <p:cNvSpPr/>
          <p:nvPr/>
        </p:nvSpPr>
        <p:spPr>
          <a:xfrm>
            <a:off x="7838930" y="2289749"/>
            <a:ext cx="872612" cy="402246"/>
          </a:xfrm>
          <a:prstGeom prst="ellipse">
            <a:avLst/>
          </a:prstGeom>
          <a:solidFill>
            <a:schemeClr val="bg1"/>
          </a:solidFill>
          <a:ln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円/楕円 11"/>
          <p:cNvSpPr/>
          <p:nvPr/>
        </p:nvSpPr>
        <p:spPr>
          <a:xfrm>
            <a:off x="741274" y="3559595"/>
            <a:ext cx="522304" cy="312482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3" name="円/楕円 12"/>
          <p:cNvSpPr/>
          <p:nvPr/>
        </p:nvSpPr>
        <p:spPr>
          <a:xfrm>
            <a:off x="386790" y="3859551"/>
            <a:ext cx="1083165" cy="373919"/>
          </a:xfrm>
          <a:prstGeom prst="ellipse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4" name="円/楕円 13"/>
          <p:cNvSpPr/>
          <p:nvPr/>
        </p:nvSpPr>
        <p:spPr>
          <a:xfrm>
            <a:off x="722056" y="4506532"/>
            <a:ext cx="1102786" cy="38541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円/楕円 14"/>
          <p:cNvSpPr/>
          <p:nvPr/>
        </p:nvSpPr>
        <p:spPr>
          <a:xfrm>
            <a:off x="6868368" y="3335754"/>
            <a:ext cx="905430" cy="393252"/>
          </a:xfrm>
          <a:prstGeom prst="ellipse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6" name="円/楕円 15"/>
          <p:cNvSpPr/>
          <p:nvPr/>
        </p:nvSpPr>
        <p:spPr>
          <a:xfrm>
            <a:off x="7191838" y="4055884"/>
            <a:ext cx="693592" cy="37772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円/楕円 16"/>
          <p:cNvSpPr/>
          <p:nvPr/>
        </p:nvSpPr>
        <p:spPr>
          <a:xfrm rot="21189410">
            <a:off x="713914" y="2421841"/>
            <a:ext cx="1653755" cy="755406"/>
          </a:xfrm>
          <a:prstGeom prst="ellipse">
            <a:avLst/>
          </a:prstGeom>
          <a:solidFill>
            <a:schemeClr val="bg1"/>
          </a:solidFill>
          <a:ln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49058" y="1636285"/>
            <a:ext cx="841543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体重</a:t>
            </a:r>
            <a:r>
              <a:rPr kumimoji="1" lang="en-US" altLang="ja-JP" sz="2400" dirty="0" smtClean="0"/>
              <a:t>*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40808" y="1979474"/>
            <a:ext cx="380480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は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69999" y="2322663"/>
            <a:ext cx="841543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治療</a:t>
            </a:r>
            <a:r>
              <a:rPr kumimoji="1" lang="en-US" altLang="ja-JP" sz="2400" dirty="0" smtClean="0"/>
              <a:t>*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61749" y="2665852"/>
            <a:ext cx="362446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に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53196" y="3005105"/>
            <a:ext cx="568031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2400" dirty="0" smtClean="0"/>
              <a:t>より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32255" y="3368616"/>
            <a:ext cx="841543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2400" dirty="0" smtClean="0"/>
              <a:t>変化</a:t>
            </a:r>
            <a:r>
              <a:rPr lang="en-US" altLang="ja-JP" sz="2400" dirty="0" smtClean="0"/>
              <a:t>*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40808" y="3702386"/>
            <a:ext cx="308345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し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37920" y="4048402"/>
            <a:ext cx="641368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ない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6452" y="2382578"/>
            <a:ext cx="1205525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2400" dirty="0" smtClean="0"/>
              <a:t>medical*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7899" y="2757332"/>
            <a:ext cx="1503834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2400" dirty="0" smtClean="0"/>
              <a:t>treatment*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7899" y="3172149"/>
            <a:ext cx="611312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2400" dirty="0" smtClean="0"/>
              <a:t>may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47899" y="3506159"/>
            <a:ext cx="499803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en-US" sz="2400" dirty="0" smtClean="0"/>
              <a:t>not</a:t>
            </a:r>
            <a:endParaRPr kumimoji="1" lang="ja-JP" altLang="en-US" sz="2400" dirty="0"/>
          </a:p>
        </p:txBody>
      </p:sp>
      <p:grpSp>
        <p:nvGrpSpPr>
          <p:cNvPr id="30" name="図形グループ 29"/>
          <p:cNvGrpSpPr/>
          <p:nvPr/>
        </p:nvGrpSpPr>
        <p:grpSpPr>
          <a:xfrm>
            <a:off x="7352049" y="1786521"/>
            <a:ext cx="178769" cy="163483"/>
            <a:chOff x="5828260" y="370847"/>
            <a:chExt cx="178769" cy="163483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5828260" y="373011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5828260" y="370847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線コネクタ 32"/>
          <p:cNvCxnSpPr/>
          <p:nvPr/>
        </p:nvCxnSpPr>
        <p:spPr>
          <a:xfrm>
            <a:off x="7059151" y="2129135"/>
            <a:ext cx="17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7059151" y="2129135"/>
            <a:ext cx="0" cy="1192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図形グループ 34"/>
          <p:cNvGrpSpPr/>
          <p:nvPr/>
        </p:nvGrpSpPr>
        <p:grpSpPr>
          <a:xfrm>
            <a:off x="7382980" y="2781349"/>
            <a:ext cx="178769" cy="163483"/>
            <a:chOff x="5828260" y="370847"/>
            <a:chExt cx="178769" cy="163483"/>
          </a:xfrm>
        </p:grpSpPr>
        <p:cxnSp>
          <p:nvCxnSpPr>
            <p:cNvPr id="36" name="直線コネクタ 35"/>
            <p:cNvCxnSpPr/>
            <p:nvPr/>
          </p:nvCxnSpPr>
          <p:spPr>
            <a:xfrm>
              <a:off x="5828260" y="373011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5828260" y="370847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図形グループ 37"/>
          <p:cNvGrpSpPr/>
          <p:nvPr/>
        </p:nvGrpSpPr>
        <p:grpSpPr>
          <a:xfrm>
            <a:off x="7672990" y="2462679"/>
            <a:ext cx="178769" cy="163483"/>
            <a:chOff x="5828260" y="370847"/>
            <a:chExt cx="178769" cy="163483"/>
          </a:xfrm>
        </p:grpSpPr>
        <p:cxnSp>
          <p:nvCxnSpPr>
            <p:cNvPr id="39" name="直線コネクタ 38"/>
            <p:cNvCxnSpPr/>
            <p:nvPr/>
          </p:nvCxnSpPr>
          <p:spPr>
            <a:xfrm>
              <a:off x="5828260" y="373011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828260" y="370847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線コネクタ 40"/>
          <p:cNvCxnSpPr/>
          <p:nvPr/>
        </p:nvCxnSpPr>
        <p:spPr>
          <a:xfrm flipV="1">
            <a:off x="7059151" y="3804375"/>
            <a:ext cx="5053" cy="1148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16200000">
            <a:off x="7145946" y="3784893"/>
            <a:ext cx="0" cy="163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16200000">
            <a:off x="7140894" y="4131137"/>
            <a:ext cx="0" cy="163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3" idx="6"/>
            <a:endCxn id="15" idx="2"/>
          </p:cNvCxnSpPr>
          <p:nvPr/>
        </p:nvCxnSpPr>
        <p:spPr>
          <a:xfrm flipV="1">
            <a:off x="1469955" y="3532380"/>
            <a:ext cx="5398413" cy="514131"/>
          </a:xfrm>
          <a:prstGeom prst="line">
            <a:avLst/>
          </a:prstGeom>
          <a:ln w="25400">
            <a:solidFill>
              <a:srgbClr val="C0504D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17" idx="6"/>
            <a:endCxn id="11" idx="2"/>
          </p:cNvCxnSpPr>
          <p:nvPr/>
        </p:nvCxnSpPr>
        <p:spPr>
          <a:xfrm flipV="1">
            <a:off x="2361778" y="2490872"/>
            <a:ext cx="5477152" cy="210148"/>
          </a:xfrm>
          <a:prstGeom prst="line">
            <a:avLst/>
          </a:prstGeom>
          <a:ln w="254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11484" y="3848263"/>
            <a:ext cx="1124974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en-US" sz="2400" dirty="0" smtClean="0"/>
              <a:t>change*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45403" y="4488883"/>
            <a:ext cx="1079439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2400" dirty="0" smtClean="0"/>
              <a:t>weight*</a:t>
            </a:r>
            <a:endParaRPr kumimoji="1" lang="en-US" altLang="ja-JP" sz="2400" dirty="0" smtClean="0"/>
          </a:p>
        </p:txBody>
      </p:sp>
      <p:cxnSp>
        <p:nvCxnSpPr>
          <p:cNvPr id="48" name="直線コネクタ 47"/>
          <p:cNvCxnSpPr/>
          <p:nvPr/>
        </p:nvCxnSpPr>
        <p:spPr>
          <a:xfrm>
            <a:off x="521970" y="3314594"/>
            <a:ext cx="203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37255" y="2941411"/>
            <a:ext cx="0" cy="910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7059151" y="3152843"/>
            <a:ext cx="17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059151" y="3150679"/>
            <a:ext cx="0" cy="163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536924" y="4269192"/>
            <a:ext cx="0" cy="386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16200000">
            <a:off x="616501" y="4573581"/>
            <a:ext cx="0" cy="163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539420" y="3646398"/>
            <a:ext cx="17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537255" y="2939669"/>
            <a:ext cx="17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877683" y="2556323"/>
            <a:ext cx="17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877683" y="2229412"/>
            <a:ext cx="0" cy="555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2849134" y="3362783"/>
            <a:ext cx="3453039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θ</a:t>
            </a:r>
            <a:r>
              <a:rPr lang="en-US" altLang="ja-JP" sz="2400" i="1" baseline="-25000" dirty="0" smtClean="0"/>
              <a:t>T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〈change, </a:t>
            </a:r>
            <a:r>
              <a:rPr lang="ja-JP" altLang="en-US" sz="2400" dirty="0" smtClean="0"/>
              <a:t>変化</a:t>
            </a:r>
            <a:r>
              <a:rPr lang="en-US" altLang="ja-JP" sz="2400" dirty="0" smtClean="0"/>
              <a:t>〉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 ×</a:t>
            </a:r>
          </a:p>
          <a:p>
            <a:r>
              <a:rPr lang="en-US" altLang="ja-JP" sz="2400" dirty="0" smtClean="0"/>
              <a:t>φ</a:t>
            </a:r>
            <a:r>
              <a:rPr lang="ja-JP" altLang="en-US" sz="2400" baseline="-25000" dirty="0" smtClean="0"/>
              <a:t>変化</a:t>
            </a:r>
            <a:r>
              <a:rPr lang="ja-JP" altLang="en-US" sz="2400" dirty="0" smtClean="0"/>
              <a:t>（に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より）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× φ</a:t>
            </a:r>
            <a:r>
              <a:rPr lang="ja-JP" altLang="en-US" sz="2400" baseline="-25000" dirty="0"/>
              <a:t>変化</a:t>
            </a:r>
            <a:r>
              <a:rPr lang="ja-JP" altLang="en-US" sz="2400" dirty="0" smtClean="0"/>
              <a:t>（し）</a:t>
            </a:r>
            <a:endParaRPr kumimoji="1" lang="ja-JP" altLang="en-US" sz="2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56452" y="2073164"/>
            <a:ext cx="537524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2400" dirty="0" smtClean="0"/>
              <a:t>The</a:t>
            </a:r>
            <a:endParaRPr kumimoji="1" lang="ja-JP" altLang="en-US" sz="2400" dirty="0"/>
          </a:p>
        </p:txBody>
      </p:sp>
      <p:cxnSp>
        <p:nvCxnSpPr>
          <p:cNvPr id="61" name="直線コネクタ 60"/>
          <p:cNvCxnSpPr/>
          <p:nvPr/>
        </p:nvCxnSpPr>
        <p:spPr>
          <a:xfrm>
            <a:off x="877682" y="2228169"/>
            <a:ext cx="17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フリーフォーム 61"/>
          <p:cNvSpPr/>
          <p:nvPr/>
        </p:nvSpPr>
        <p:spPr>
          <a:xfrm>
            <a:off x="1268848" y="3709002"/>
            <a:ext cx="5943970" cy="842316"/>
          </a:xfrm>
          <a:custGeom>
            <a:avLst/>
            <a:gdLst>
              <a:gd name="connsiteX0" fmla="*/ 0 w 4894884"/>
              <a:gd name="connsiteY0" fmla="*/ 89681 h 970357"/>
              <a:gd name="connsiteX1" fmla="*/ 474693 w 4894884"/>
              <a:gd name="connsiteY1" fmla="*/ 77351 h 970357"/>
              <a:gd name="connsiteX2" fmla="*/ 758276 w 4894884"/>
              <a:gd name="connsiteY2" fmla="*/ 921982 h 970357"/>
              <a:gd name="connsiteX3" fmla="*/ 4894884 w 4894884"/>
              <a:gd name="connsiteY3" fmla="*/ 872660 h 970357"/>
              <a:gd name="connsiteX0" fmla="*/ 0 w 4907213"/>
              <a:gd name="connsiteY0" fmla="*/ 86231 h 973072"/>
              <a:gd name="connsiteX1" fmla="*/ 487022 w 4907213"/>
              <a:gd name="connsiteY1" fmla="*/ 80066 h 973072"/>
              <a:gd name="connsiteX2" fmla="*/ 770605 w 4907213"/>
              <a:gd name="connsiteY2" fmla="*/ 924697 h 973072"/>
              <a:gd name="connsiteX3" fmla="*/ 4907213 w 4907213"/>
              <a:gd name="connsiteY3" fmla="*/ 875375 h 973072"/>
              <a:gd name="connsiteX0" fmla="*/ 0 w 4907213"/>
              <a:gd name="connsiteY0" fmla="*/ 18119 h 887468"/>
              <a:gd name="connsiteX1" fmla="*/ 450033 w 4907213"/>
              <a:gd name="connsiteY1" fmla="*/ 258562 h 887468"/>
              <a:gd name="connsiteX2" fmla="*/ 770605 w 4907213"/>
              <a:gd name="connsiteY2" fmla="*/ 856585 h 887468"/>
              <a:gd name="connsiteX3" fmla="*/ 4907213 w 4907213"/>
              <a:gd name="connsiteY3" fmla="*/ 807263 h 887468"/>
              <a:gd name="connsiteX0" fmla="*/ 0 w 4907213"/>
              <a:gd name="connsiteY0" fmla="*/ 0 h 869349"/>
              <a:gd name="connsiteX1" fmla="*/ 770605 w 4907213"/>
              <a:gd name="connsiteY1" fmla="*/ 838466 h 869349"/>
              <a:gd name="connsiteX2" fmla="*/ 4907213 w 4907213"/>
              <a:gd name="connsiteY2" fmla="*/ 789144 h 869349"/>
              <a:gd name="connsiteX0" fmla="*/ 0 w 4907213"/>
              <a:gd name="connsiteY0" fmla="*/ 0 h 869349"/>
              <a:gd name="connsiteX1" fmla="*/ 770605 w 4907213"/>
              <a:gd name="connsiteY1" fmla="*/ 838466 h 869349"/>
              <a:gd name="connsiteX2" fmla="*/ 4907213 w 4907213"/>
              <a:gd name="connsiteY2" fmla="*/ 789144 h 869349"/>
              <a:gd name="connsiteX0" fmla="*/ 0 w 4913378"/>
              <a:gd name="connsiteY0" fmla="*/ 0 h 807127"/>
              <a:gd name="connsiteX1" fmla="*/ 776770 w 4913378"/>
              <a:gd name="connsiteY1" fmla="*/ 764484 h 807127"/>
              <a:gd name="connsiteX2" fmla="*/ 4913378 w 4913378"/>
              <a:gd name="connsiteY2" fmla="*/ 715162 h 807127"/>
              <a:gd name="connsiteX0" fmla="*/ 0 w 4913378"/>
              <a:gd name="connsiteY0" fmla="*/ 0 h 787083"/>
              <a:gd name="connsiteX1" fmla="*/ 1054188 w 4913378"/>
              <a:gd name="connsiteY1" fmla="*/ 739824 h 787083"/>
              <a:gd name="connsiteX2" fmla="*/ 4913378 w 4913378"/>
              <a:gd name="connsiteY2" fmla="*/ 715162 h 787083"/>
              <a:gd name="connsiteX0" fmla="*/ 0 w 4925708"/>
              <a:gd name="connsiteY0" fmla="*/ 0 h 779272"/>
              <a:gd name="connsiteX1" fmla="*/ 1054188 w 4925708"/>
              <a:gd name="connsiteY1" fmla="*/ 739824 h 779272"/>
              <a:gd name="connsiteX2" fmla="*/ 4925708 w 4925708"/>
              <a:gd name="connsiteY2" fmla="*/ 684336 h 779272"/>
              <a:gd name="connsiteX0" fmla="*/ 0 w 4907214"/>
              <a:gd name="connsiteY0" fmla="*/ 0 h 752877"/>
              <a:gd name="connsiteX1" fmla="*/ 1035694 w 4907214"/>
              <a:gd name="connsiteY1" fmla="*/ 715164 h 752877"/>
              <a:gd name="connsiteX2" fmla="*/ 4907214 w 4907214"/>
              <a:gd name="connsiteY2" fmla="*/ 659676 h 752877"/>
              <a:gd name="connsiteX0" fmla="*/ 0 w 4907214"/>
              <a:gd name="connsiteY0" fmla="*/ 0 h 679772"/>
              <a:gd name="connsiteX1" fmla="*/ 924727 w 4907214"/>
              <a:gd name="connsiteY1" fmla="*/ 616521 h 679772"/>
              <a:gd name="connsiteX2" fmla="*/ 4907214 w 4907214"/>
              <a:gd name="connsiteY2" fmla="*/ 659676 h 679772"/>
              <a:gd name="connsiteX0" fmla="*/ 0 w 4919083"/>
              <a:gd name="connsiteY0" fmla="*/ 0 h 869695"/>
              <a:gd name="connsiteX1" fmla="*/ 936596 w 4919083"/>
              <a:gd name="connsiteY1" fmla="*/ 806444 h 869695"/>
              <a:gd name="connsiteX2" fmla="*/ 4919083 w 4919083"/>
              <a:gd name="connsiteY2" fmla="*/ 849599 h 869695"/>
              <a:gd name="connsiteX0" fmla="*/ 0 w 4866652"/>
              <a:gd name="connsiteY0" fmla="*/ 0 h 927950"/>
              <a:gd name="connsiteX1" fmla="*/ 884165 w 4866652"/>
              <a:gd name="connsiteY1" fmla="*/ 864699 h 927950"/>
              <a:gd name="connsiteX2" fmla="*/ 4866652 w 4866652"/>
              <a:gd name="connsiteY2" fmla="*/ 907854 h 927950"/>
              <a:gd name="connsiteX0" fmla="*/ 0 w 4866652"/>
              <a:gd name="connsiteY0" fmla="*/ 0 h 927950"/>
              <a:gd name="connsiteX1" fmla="*/ 307196 w 4866652"/>
              <a:gd name="connsiteY1" fmla="*/ 91807 h 927950"/>
              <a:gd name="connsiteX2" fmla="*/ 884165 w 4866652"/>
              <a:gd name="connsiteY2" fmla="*/ 864699 h 927950"/>
              <a:gd name="connsiteX3" fmla="*/ 4866652 w 4866652"/>
              <a:gd name="connsiteY3" fmla="*/ 907854 h 927950"/>
              <a:gd name="connsiteX0" fmla="*/ 0 w 4866652"/>
              <a:gd name="connsiteY0" fmla="*/ 7303 h 935253"/>
              <a:gd name="connsiteX1" fmla="*/ 307196 w 4866652"/>
              <a:gd name="connsiteY1" fmla="*/ 99110 h 935253"/>
              <a:gd name="connsiteX2" fmla="*/ 884165 w 4866652"/>
              <a:gd name="connsiteY2" fmla="*/ 872002 h 935253"/>
              <a:gd name="connsiteX3" fmla="*/ 4866652 w 4866652"/>
              <a:gd name="connsiteY3" fmla="*/ 915157 h 935253"/>
              <a:gd name="connsiteX0" fmla="*/ 0 w 4866652"/>
              <a:gd name="connsiteY0" fmla="*/ 0 h 927950"/>
              <a:gd name="connsiteX1" fmla="*/ 307196 w 4866652"/>
              <a:gd name="connsiteY1" fmla="*/ 91807 h 927950"/>
              <a:gd name="connsiteX2" fmla="*/ 884165 w 4866652"/>
              <a:gd name="connsiteY2" fmla="*/ 864699 h 927950"/>
              <a:gd name="connsiteX3" fmla="*/ 4866652 w 4866652"/>
              <a:gd name="connsiteY3" fmla="*/ 907854 h 927950"/>
              <a:gd name="connsiteX0" fmla="*/ 0 w 4824783"/>
              <a:gd name="connsiteY0" fmla="*/ 0 h 927950"/>
              <a:gd name="connsiteX1" fmla="*/ 307196 w 4824783"/>
              <a:gd name="connsiteY1" fmla="*/ 91807 h 927950"/>
              <a:gd name="connsiteX2" fmla="*/ 884165 w 4824783"/>
              <a:gd name="connsiteY2" fmla="*/ 864699 h 927950"/>
              <a:gd name="connsiteX3" fmla="*/ 4824783 w 4824783"/>
              <a:gd name="connsiteY3" fmla="*/ 907854 h 927950"/>
              <a:gd name="connsiteX0" fmla="*/ 0 w 4824783"/>
              <a:gd name="connsiteY0" fmla="*/ 0 h 1087026"/>
              <a:gd name="connsiteX1" fmla="*/ 307196 w 4824783"/>
              <a:gd name="connsiteY1" fmla="*/ 91807 h 1087026"/>
              <a:gd name="connsiteX2" fmla="*/ 1247030 w 4824783"/>
              <a:gd name="connsiteY2" fmla="*/ 1060093 h 1087026"/>
              <a:gd name="connsiteX3" fmla="*/ 4824783 w 4824783"/>
              <a:gd name="connsiteY3" fmla="*/ 907854 h 1087026"/>
              <a:gd name="connsiteX0" fmla="*/ 0 w 5324845"/>
              <a:gd name="connsiteY0" fmla="*/ 0 h 1083221"/>
              <a:gd name="connsiteX1" fmla="*/ 307196 w 5324845"/>
              <a:gd name="connsiteY1" fmla="*/ 91807 h 1083221"/>
              <a:gd name="connsiteX2" fmla="*/ 1247030 w 5324845"/>
              <a:gd name="connsiteY2" fmla="*/ 1060093 h 1083221"/>
              <a:gd name="connsiteX3" fmla="*/ 5324845 w 5324845"/>
              <a:gd name="connsiteY3" fmla="*/ 852292 h 1083221"/>
              <a:gd name="connsiteX0" fmla="*/ 0 w 5943970"/>
              <a:gd name="connsiteY0" fmla="*/ 176401 h 1013559"/>
              <a:gd name="connsiteX1" fmla="*/ 926321 w 5943970"/>
              <a:gd name="connsiteY1" fmla="*/ 22145 h 1013559"/>
              <a:gd name="connsiteX2" fmla="*/ 1866155 w 5943970"/>
              <a:gd name="connsiteY2" fmla="*/ 990431 h 1013559"/>
              <a:gd name="connsiteX3" fmla="*/ 5943970 w 5943970"/>
              <a:gd name="connsiteY3" fmla="*/ 782630 h 1013559"/>
              <a:gd name="connsiteX0" fmla="*/ 0 w 5943970"/>
              <a:gd name="connsiteY0" fmla="*/ 38985 h 876143"/>
              <a:gd name="connsiteX1" fmla="*/ 1664508 w 5943970"/>
              <a:gd name="connsiteY1" fmla="*/ 43479 h 876143"/>
              <a:gd name="connsiteX2" fmla="*/ 1866155 w 5943970"/>
              <a:gd name="connsiteY2" fmla="*/ 853015 h 876143"/>
              <a:gd name="connsiteX3" fmla="*/ 5943970 w 5943970"/>
              <a:gd name="connsiteY3" fmla="*/ 645214 h 876143"/>
              <a:gd name="connsiteX0" fmla="*/ 0 w 5943970"/>
              <a:gd name="connsiteY0" fmla="*/ 5158 h 842316"/>
              <a:gd name="connsiteX1" fmla="*/ 839008 w 5943970"/>
              <a:gd name="connsiteY1" fmla="*/ 65214 h 842316"/>
              <a:gd name="connsiteX2" fmla="*/ 1866155 w 5943970"/>
              <a:gd name="connsiteY2" fmla="*/ 819188 h 842316"/>
              <a:gd name="connsiteX3" fmla="*/ 5943970 w 5943970"/>
              <a:gd name="connsiteY3" fmla="*/ 611387 h 8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970" h="842316">
                <a:moveTo>
                  <a:pt x="0" y="5158"/>
                </a:moveTo>
                <a:cubicBezTo>
                  <a:pt x="97804" y="9779"/>
                  <a:pt x="744077" y="-32298"/>
                  <a:pt x="839008" y="65214"/>
                </a:cubicBezTo>
                <a:cubicBezTo>
                  <a:pt x="986369" y="209330"/>
                  <a:pt x="1082943" y="748231"/>
                  <a:pt x="1866155" y="819188"/>
                </a:cubicBezTo>
                <a:cubicBezTo>
                  <a:pt x="2684024" y="929134"/>
                  <a:pt x="5943970" y="611387"/>
                  <a:pt x="5943970" y="611387"/>
                </a:cubicBezTo>
              </a:path>
            </a:pathLst>
          </a:custGeom>
          <a:ln w="25400">
            <a:solidFill>
              <a:schemeClr val="accent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197401" y="4258050"/>
            <a:ext cx="2754230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8064A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θ</a:t>
            </a:r>
            <a:r>
              <a:rPr lang="en-US" altLang="ja-JP" sz="2400" i="1" baseline="-25000" dirty="0" smtClean="0"/>
              <a:t>T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〈not, </a:t>
            </a:r>
            <a:r>
              <a:rPr lang="ja-JP" altLang="en-US" sz="2400" dirty="0" smtClean="0"/>
              <a:t>なかった</a:t>
            </a:r>
            <a:r>
              <a:rPr lang="en-US" altLang="ja-JP" sz="2400" dirty="0" smtClean="0"/>
              <a:t>〉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64" name="フリーフォーム 63"/>
          <p:cNvSpPr/>
          <p:nvPr/>
        </p:nvSpPr>
        <p:spPr>
          <a:xfrm>
            <a:off x="1836329" y="1644169"/>
            <a:ext cx="5808752" cy="3059653"/>
          </a:xfrm>
          <a:custGeom>
            <a:avLst/>
            <a:gdLst>
              <a:gd name="connsiteX0" fmla="*/ 0 w 5061334"/>
              <a:gd name="connsiteY0" fmla="*/ 1997521 h 1997521"/>
              <a:gd name="connsiteX1" fmla="*/ 974044 w 5061334"/>
              <a:gd name="connsiteY1" fmla="*/ 394572 h 1997521"/>
              <a:gd name="connsiteX2" fmla="*/ 5061334 w 5061334"/>
              <a:gd name="connsiteY2" fmla="*/ 0 h 1997521"/>
              <a:gd name="connsiteX0" fmla="*/ 0 w 5061334"/>
              <a:gd name="connsiteY0" fmla="*/ 2019848 h 2019848"/>
              <a:gd name="connsiteX1" fmla="*/ 1085012 w 5061334"/>
              <a:gd name="connsiteY1" fmla="*/ 231943 h 2019848"/>
              <a:gd name="connsiteX2" fmla="*/ 5061334 w 5061334"/>
              <a:gd name="connsiteY2" fmla="*/ 22327 h 2019848"/>
              <a:gd name="connsiteX0" fmla="*/ 0 w 5061334"/>
              <a:gd name="connsiteY0" fmla="*/ 2008453 h 2008453"/>
              <a:gd name="connsiteX1" fmla="*/ 332901 w 5061334"/>
              <a:gd name="connsiteY1" fmla="*/ 1768010 h 2008453"/>
              <a:gd name="connsiteX2" fmla="*/ 1085012 w 5061334"/>
              <a:gd name="connsiteY2" fmla="*/ 220548 h 2008453"/>
              <a:gd name="connsiteX3" fmla="*/ 5061334 w 5061334"/>
              <a:gd name="connsiteY3" fmla="*/ 10932 h 2008453"/>
              <a:gd name="connsiteX0" fmla="*/ 0 w 5061334"/>
              <a:gd name="connsiteY0" fmla="*/ 1999130 h 1999130"/>
              <a:gd name="connsiteX1" fmla="*/ 332901 w 5061334"/>
              <a:gd name="connsiteY1" fmla="*/ 1758687 h 1999130"/>
              <a:gd name="connsiteX2" fmla="*/ 1085012 w 5061334"/>
              <a:gd name="connsiteY2" fmla="*/ 211225 h 1999130"/>
              <a:gd name="connsiteX3" fmla="*/ 5061334 w 5061334"/>
              <a:gd name="connsiteY3" fmla="*/ 1609 h 1999130"/>
              <a:gd name="connsiteX0" fmla="*/ 0 w 5061334"/>
              <a:gd name="connsiteY0" fmla="*/ 1999130 h 1999130"/>
              <a:gd name="connsiteX1" fmla="*/ 332901 w 5061334"/>
              <a:gd name="connsiteY1" fmla="*/ 1758687 h 1999130"/>
              <a:gd name="connsiteX2" fmla="*/ 1085012 w 5061334"/>
              <a:gd name="connsiteY2" fmla="*/ 211225 h 1999130"/>
              <a:gd name="connsiteX3" fmla="*/ 5061334 w 5061334"/>
              <a:gd name="connsiteY3" fmla="*/ 1609 h 1999130"/>
              <a:gd name="connsiteX0" fmla="*/ 0 w 5061334"/>
              <a:gd name="connsiteY0" fmla="*/ 1999130 h 1999130"/>
              <a:gd name="connsiteX1" fmla="*/ 332901 w 5061334"/>
              <a:gd name="connsiteY1" fmla="*/ 1758687 h 1999130"/>
              <a:gd name="connsiteX2" fmla="*/ 1085012 w 5061334"/>
              <a:gd name="connsiteY2" fmla="*/ 211225 h 1999130"/>
              <a:gd name="connsiteX3" fmla="*/ 5061334 w 5061334"/>
              <a:gd name="connsiteY3" fmla="*/ 1609 h 1999130"/>
              <a:gd name="connsiteX0" fmla="*/ 0 w 4834136"/>
              <a:gd name="connsiteY0" fmla="*/ 2034083 h 2034083"/>
              <a:gd name="connsiteX1" fmla="*/ 105703 w 4834136"/>
              <a:gd name="connsiteY1" fmla="*/ 1758687 h 2034083"/>
              <a:gd name="connsiteX2" fmla="*/ 857814 w 4834136"/>
              <a:gd name="connsiteY2" fmla="*/ 211225 h 2034083"/>
              <a:gd name="connsiteX3" fmla="*/ 4834136 w 4834136"/>
              <a:gd name="connsiteY3" fmla="*/ 1609 h 2034083"/>
              <a:gd name="connsiteX0" fmla="*/ 0 w 4834136"/>
              <a:gd name="connsiteY0" fmla="*/ 2034083 h 2034083"/>
              <a:gd name="connsiteX1" fmla="*/ 327076 w 4834136"/>
              <a:gd name="connsiteY1" fmla="*/ 1216921 h 2034083"/>
              <a:gd name="connsiteX2" fmla="*/ 857814 w 4834136"/>
              <a:gd name="connsiteY2" fmla="*/ 211225 h 2034083"/>
              <a:gd name="connsiteX3" fmla="*/ 4834136 w 4834136"/>
              <a:gd name="connsiteY3" fmla="*/ 1609 h 2034083"/>
              <a:gd name="connsiteX0" fmla="*/ 0 w 4834136"/>
              <a:gd name="connsiteY0" fmla="*/ 2034083 h 2034083"/>
              <a:gd name="connsiteX1" fmla="*/ 327076 w 4834136"/>
              <a:gd name="connsiteY1" fmla="*/ 1216921 h 2034083"/>
              <a:gd name="connsiteX2" fmla="*/ 857814 w 4834136"/>
              <a:gd name="connsiteY2" fmla="*/ 211225 h 2034083"/>
              <a:gd name="connsiteX3" fmla="*/ 4834136 w 4834136"/>
              <a:gd name="connsiteY3" fmla="*/ 1609 h 2034083"/>
              <a:gd name="connsiteX0" fmla="*/ 0 w 4834136"/>
              <a:gd name="connsiteY0" fmla="*/ 2034083 h 2034083"/>
              <a:gd name="connsiteX1" fmla="*/ 327076 w 4834136"/>
              <a:gd name="connsiteY1" fmla="*/ 1216921 h 2034083"/>
              <a:gd name="connsiteX2" fmla="*/ 857814 w 4834136"/>
              <a:gd name="connsiteY2" fmla="*/ 211225 h 2034083"/>
              <a:gd name="connsiteX3" fmla="*/ 4834136 w 4834136"/>
              <a:gd name="connsiteY3" fmla="*/ 1609 h 2034083"/>
              <a:gd name="connsiteX0" fmla="*/ 0 w 4834136"/>
              <a:gd name="connsiteY0" fmla="*/ 2034083 h 2034083"/>
              <a:gd name="connsiteX1" fmla="*/ 327076 w 4834136"/>
              <a:gd name="connsiteY1" fmla="*/ 1216921 h 2034083"/>
              <a:gd name="connsiteX2" fmla="*/ 857814 w 4834136"/>
              <a:gd name="connsiteY2" fmla="*/ 211225 h 2034083"/>
              <a:gd name="connsiteX3" fmla="*/ 4834136 w 4834136"/>
              <a:gd name="connsiteY3" fmla="*/ 1609 h 2034083"/>
              <a:gd name="connsiteX0" fmla="*/ 0 w 4863178"/>
              <a:gd name="connsiteY0" fmla="*/ 2010075 h 2010075"/>
              <a:gd name="connsiteX1" fmla="*/ 327076 w 4863178"/>
              <a:gd name="connsiteY1" fmla="*/ 1192913 h 2010075"/>
              <a:gd name="connsiteX2" fmla="*/ 857814 w 4863178"/>
              <a:gd name="connsiteY2" fmla="*/ 187217 h 2010075"/>
              <a:gd name="connsiteX3" fmla="*/ 4863178 w 4863178"/>
              <a:gd name="connsiteY3" fmla="*/ 7562 h 2010075"/>
              <a:gd name="connsiteX0" fmla="*/ 0 w 4863178"/>
              <a:gd name="connsiteY0" fmla="*/ 2005952 h 2005952"/>
              <a:gd name="connsiteX1" fmla="*/ 327076 w 4863178"/>
              <a:gd name="connsiteY1" fmla="*/ 1188790 h 2005952"/>
              <a:gd name="connsiteX2" fmla="*/ 581915 w 4863178"/>
              <a:gd name="connsiteY2" fmla="*/ 201070 h 2005952"/>
              <a:gd name="connsiteX3" fmla="*/ 4863178 w 4863178"/>
              <a:gd name="connsiteY3" fmla="*/ 3439 h 2005952"/>
              <a:gd name="connsiteX0" fmla="*/ 0 w 5182641"/>
              <a:gd name="connsiteY0" fmla="*/ 2287580 h 2287580"/>
              <a:gd name="connsiteX1" fmla="*/ 646539 w 5182641"/>
              <a:gd name="connsiteY1" fmla="*/ 1188790 h 2287580"/>
              <a:gd name="connsiteX2" fmla="*/ 901378 w 5182641"/>
              <a:gd name="connsiteY2" fmla="*/ 201070 h 2287580"/>
              <a:gd name="connsiteX3" fmla="*/ 5182641 w 5182641"/>
              <a:gd name="connsiteY3" fmla="*/ 3439 h 2287580"/>
              <a:gd name="connsiteX0" fmla="*/ 0 w 5182641"/>
              <a:gd name="connsiteY0" fmla="*/ 2287580 h 2287580"/>
              <a:gd name="connsiteX1" fmla="*/ 646539 w 5182641"/>
              <a:gd name="connsiteY1" fmla="*/ 1188790 h 2287580"/>
              <a:gd name="connsiteX2" fmla="*/ 901378 w 5182641"/>
              <a:gd name="connsiteY2" fmla="*/ 201070 h 2287580"/>
              <a:gd name="connsiteX3" fmla="*/ 5182641 w 5182641"/>
              <a:gd name="connsiteY3" fmla="*/ 3439 h 2287580"/>
              <a:gd name="connsiteX0" fmla="*/ 0 w 5182641"/>
              <a:gd name="connsiteY0" fmla="*/ 2287580 h 2287580"/>
              <a:gd name="connsiteX1" fmla="*/ 530371 w 5182641"/>
              <a:gd name="connsiteY1" fmla="*/ 1188790 h 2287580"/>
              <a:gd name="connsiteX2" fmla="*/ 901378 w 5182641"/>
              <a:gd name="connsiteY2" fmla="*/ 201070 h 2287580"/>
              <a:gd name="connsiteX3" fmla="*/ 5182641 w 5182641"/>
              <a:gd name="connsiteY3" fmla="*/ 3439 h 2287580"/>
              <a:gd name="connsiteX0" fmla="*/ 0 w 5182641"/>
              <a:gd name="connsiteY0" fmla="*/ 2301914 h 2301914"/>
              <a:gd name="connsiteX1" fmla="*/ 530371 w 5182641"/>
              <a:gd name="connsiteY1" fmla="*/ 1203124 h 2301914"/>
              <a:gd name="connsiteX2" fmla="*/ 748908 w 5182641"/>
              <a:gd name="connsiteY2" fmla="*/ 167467 h 2301914"/>
              <a:gd name="connsiteX3" fmla="*/ 5182641 w 5182641"/>
              <a:gd name="connsiteY3" fmla="*/ 17773 h 2301914"/>
              <a:gd name="connsiteX0" fmla="*/ 0 w 5182641"/>
              <a:gd name="connsiteY0" fmla="*/ 2301914 h 2301914"/>
              <a:gd name="connsiteX1" fmla="*/ 530371 w 5182641"/>
              <a:gd name="connsiteY1" fmla="*/ 1203124 h 2301914"/>
              <a:gd name="connsiteX2" fmla="*/ 748908 w 5182641"/>
              <a:gd name="connsiteY2" fmla="*/ 167467 h 2301914"/>
              <a:gd name="connsiteX3" fmla="*/ 5182641 w 5182641"/>
              <a:gd name="connsiteY3" fmla="*/ 17773 h 2301914"/>
              <a:gd name="connsiteX0" fmla="*/ 0 w 5182641"/>
              <a:gd name="connsiteY0" fmla="*/ 2301914 h 2301914"/>
              <a:gd name="connsiteX1" fmla="*/ 530371 w 5182641"/>
              <a:gd name="connsiteY1" fmla="*/ 1203124 h 2301914"/>
              <a:gd name="connsiteX2" fmla="*/ 748908 w 5182641"/>
              <a:gd name="connsiteY2" fmla="*/ 167467 h 2301914"/>
              <a:gd name="connsiteX3" fmla="*/ 5182641 w 5182641"/>
              <a:gd name="connsiteY3" fmla="*/ 17773 h 2301914"/>
              <a:gd name="connsiteX0" fmla="*/ 0 w 5182641"/>
              <a:gd name="connsiteY0" fmla="*/ 2309760 h 2309760"/>
              <a:gd name="connsiteX1" fmla="*/ 530371 w 5182641"/>
              <a:gd name="connsiteY1" fmla="*/ 1210970 h 2309760"/>
              <a:gd name="connsiteX2" fmla="*/ 836034 w 5182641"/>
              <a:gd name="connsiteY2" fmla="*/ 157337 h 2309760"/>
              <a:gd name="connsiteX3" fmla="*/ 5182641 w 5182641"/>
              <a:gd name="connsiteY3" fmla="*/ 25619 h 2309760"/>
              <a:gd name="connsiteX0" fmla="*/ 0 w 5313330"/>
              <a:gd name="connsiteY0" fmla="*/ 2309760 h 2309760"/>
              <a:gd name="connsiteX1" fmla="*/ 530371 w 5313330"/>
              <a:gd name="connsiteY1" fmla="*/ 1210970 h 2309760"/>
              <a:gd name="connsiteX2" fmla="*/ 836034 w 5313330"/>
              <a:gd name="connsiteY2" fmla="*/ 157337 h 2309760"/>
              <a:gd name="connsiteX3" fmla="*/ 5313330 w 5313330"/>
              <a:gd name="connsiteY3" fmla="*/ 25619 h 230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3330" h="2309760">
                <a:moveTo>
                  <a:pt x="0" y="2309760"/>
                </a:moveTo>
                <a:cubicBezTo>
                  <a:pt x="586534" y="2307349"/>
                  <a:pt x="512925" y="1430888"/>
                  <a:pt x="530371" y="1210970"/>
                </a:cubicBezTo>
                <a:cubicBezTo>
                  <a:pt x="554087" y="830430"/>
                  <a:pt x="430182" y="400862"/>
                  <a:pt x="836034" y="157337"/>
                </a:cubicBezTo>
                <a:cubicBezTo>
                  <a:pt x="1241886" y="-86188"/>
                  <a:pt x="5313330" y="25619"/>
                  <a:pt x="5313330" y="25619"/>
                </a:cubicBezTo>
              </a:path>
            </a:pathLst>
          </a:custGeom>
          <a:ln w="254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960390" y="1561872"/>
            <a:ext cx="3225362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F7964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θ</a:t>
            </a:r>
            <a:r>
              <a:rPr lang="en-US" altLang="ja-JP" sz="2400" i="1" baseline="-25000" dirty="0" smtClean="0"/>
              <a:t>T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〈weight, </a:t>
            </a:r>
            <a:r>
              <a:rPr lang="ja-JP" altLang="en-US" sz="2400" dirty="0" smtClean="0"/>
              <a:t>体重</a:t>
            </a:r>
            <a:r>
              <a:rPr lang="en-US" altLang="ja-JP" sz="2400" dirty="0" smtClean="0"/>
              <a:t>〉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 ×</a:t>
            </a:r>
          </a:p>
          <a:p>
            <a:r>
              <a:rPr lang="en-US" altLang="ja-JP" sz="2400" dirty="0" smtClean="0"/>
              <a:t>φ</a:t>
            </a:r>
            <a:r>
              <a:rPr lang="en-US" altLang="ja-JP" sz="2400" i="1" baseline="-25000" dirty="0" smtClean="0"/>
              <a:t>weight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the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×</a:t>
            </a:r>
            <a:r>
              <a:rPr lang="en-US" altLang="ja-JP" sz="2400" dirty="0" smtClean="0"/>
              <a:t> φ</a:t>
            </a:r>
            <a:r>
              <a:rPr lang="ja-JP" altLang="en-US" sz="2400" i="1" baseline="-25000" dirty="0" smtClean="0"/>
              <a:t>体重</a:t>
            </a:r>
            <a:r>
              <a:rPr lang="ja-JP" altLang="en-US" sz="2400" dirty="0" smtClean="0"/>
              <a:t>（は）</a:t>
            </a:r>
            <a:endParaRPr kumimoji="1" lang="ja-JP" altLang="en-US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998648" y="2997445"/>
            <a:ext cx="3619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by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581588" y="2008936"/>
            <a:ext cx="1330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topic marker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544344" y="3729006"/>
            <a:ext cx="10237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light verb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56452" y="4159864"/>
            <a:ext cx="490636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2400" dirty="0" smtClean="0"/>
              <a:t>the</a:t>
            </a:r>
            <a:endParaRPr kumimoji="1" lang="ja-JP" altLang="en-US" sz="2400" dirty="0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877682" y="4316777"/>
            <a:ext cx="178769" cy="163483"/>
            <a:chOff x="5828260" y="370847"/>
            <a:chExt cx="178769" cy="163483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5828260" y="373011"/>
              <a:ext cx="178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5828260" y="370847"/>
              <a:ext cx="0" cy="16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テキスト ボックス 78"/>
          <p:cNvSpPr txBox="1"/>
          <p:nvPr/>
        </p:nvSpPr>
        <p:spPr>
          <a:xfrm>
            <a:off x="7245788" y="4424204"/>
            <a:ext cx="628144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かも</a:t>
            </a:r>
            <a:endParaRPr kumimoji="1" lang="ja-JP" altLang="en-US" sz="24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252000" y="4791066"/>
            <a:ext cx="616121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しれ</a:t>
            </a:r>
            <a:endParaRPr kumimoji="1" lang="ja-JP" altLang="en-US" sz="24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252000" y="5126319"/>
            <a:ext cx="641368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400" dirty="0" smtClean="0"/>
              <a:t>ない</a:t>
            </a:r>
            <a:endParaRPr kumimoji="1" lang="en-US" altLang="ja-JP" sz="2400" dirty="0" smtClean="0"/>
          </a:p>
        </p:txBody>
      </p:sp>
      <p:cxnSp>
        <p:nvCxnSpPr>
          <p:cNvPr id="83" name="直線コネクタ 82"/>
          <p:cNvCxnSpPr/>
          <p:nvPr/>
        </p:nvCxnSpPr>
        <p:spPr>
          <a:xfrm rot="16200000">
            <a:off x="7148762" y="4467249"/>
            <a:ext cx="0" cy="163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rot="16200000">
            <a:off x="7157431" y="4871536"/>
            <a:ext cx="0" cy="163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円/楕円 84"/>
          <p:cNvSpPr/>
          <p:nvPr/>
        </p:nvSpPr>
        <p:spPr>
          <a:xfrm>
            <a:off x="7134690" y="4443482"/>
            <a:ext cx="840143" cy="1071543"/>
          </a:xfrm>
          <a:prstGeom prst="ellipse">
            <a:avLst/>
          </a:prstGeom>
          <a:noFill/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6" name="フリーフォーム 85"/>
          <p:cNvSpPr/>
          <p:nvPr/>
        </p:nvSpPr>
        <p:spPr>
          <a:xfrm>
            <a:off x="1376501" y="3410602"/>
            <a:ext cx="5755560" cy="1726380"/>
          </a:xfrm>
          <a:custGeom>
            <a:avLst/>
            <a:gdLst>
              <a:gd name="connsiteX0" fmla="*/ 0 w 4894884"/>
              <a:gd name="connsiteY0" fmla="*/ 89681 h 970357"/>
              <a:gd name="connsiteX1" fmla="*/ 474693 w 4894884"/>
              <a:gd name="connsiteY1" fmla="*/ 77351 h 970357"/>
              <a:gd name="connsiteX2" fmla="*/ 758276 w 4894884"/>
              <a:gd name="connsiteY2" fmla="*/ 921982 h 970357"/>
              <a:gd name="connsiteX3" fmla="*/ 4894884 w 4894884"/>
              <a:gd name="connsiteY3" fmla="*/ 872660 h 970357"/>
              <a:gd name="connsiteX0" fmla="*/ 0 w 4907213"/>
              <a:gd name="connsiteY0" fmla="*/ 86231 h 973072"/>
              <a:gd name="connsiteX1" fmla="*/ 487022 w 4907213"/>
              <a:gd name="connsiteY1" fmla="*/ 80066 h 973072"/>
              <a:gd name="connsiteX2" fmla="*/ 770605 w 4907213"/>
              <a:gd name="connsiteY2" fmla="*/ 924697 h 973072"/>
              <a:gd name="connsiteX3" fmla="*/ 4907213 w 4907213"/>
              <a:gd name="connsiteY3" fmla="*/ 875375 h 973072"/>
              <a:gd name="connsiteX0" fmla="*/ 0 w 4907213"/>
              <a:gd name="connsiteY0" fmla="*/ 18119 h 887468"/>
              <a:gd name="connsiteX1" fmla="*/ 450033 w 4907213"/>
              <a:gd name="connsiteY1" fmla="*/ 258562 h 887468"/>
              <a:gd name="connsiteX2" fmla="*/ 770605 w 4907213"/>
              <a:gd name="connsiteY2" fmla="*/ 856585 h 887468"/>
              <a:gd name="connsiteX3" fmla="*/ 4907213 w 4907213"/>
              <a:gd name="connsiteY3" fmla="*/ 807263 h 887468"/>
              <a:gd name="connsiteX0" fmla="*/ 0 w 4907213"/>
              <a:gd name="connsiteY0" fmla="*/ 0 h 869349"/>
              <a:gd name="connsiteX1" fmla="*/ 770605 w 4907213"/>
              <a:gd name="connsiteY1" fmla="*/ 838466 h 869349"/>
              <a:gd name="connsiteX2" fmla="*/ 4907213 w 4907213"/>
              <a:gd name="connsiteY2" fmla="*/ 789144 h 869349"/>
              <a:gd name="connsiteX0" fmla="*/ 0 w 4907213"/>
              <a:gd name="connsiteY0" fmla="*/ 0 h 869349"/>
              <a:gd name="connsiteX1" fmla="*/ 770605 w 4907213"/>
              <a:gd name="connsiteY1" fmla="*/ 838466 h 869349"/>
              <a:gd name="connsiteX2" fmla="*/ 4907213 w 4907213"/>
              <a:gd name="connsiteY2" fmla="*/ 789144 h 869349"/>
              <a:gd name="connsiteX0" fmla="*/ 0 w 4913378"/>
              <a:gd name="connsiteY0" fmla="*/ 0 h 807127"/>
              <a:gd name="connsiteX1" fmla="*/ 776770 w 4913378"/>
              <a:gd name="connsiteY1" fmla="*/ 764484 h 807127"/>
              <a:gd name="connsiteX2" fmla="*/ 4913378 w 4913378"/>
              <a:gd name="connsiteY2" fmla="*/ 715162 h 807127"/>
              <a:gd name="connsiteX0" fmla="*/ 0 w 4913378"/>
              <a:gd name="connsiteY0" fmla="*/ 0 h 787083"/>
              <a:gd name="connsiteX1" fmla="*/ 1054188 w 4913378"/>
              <a:gd name="connsiteY1" fmla="*/ 739824 h 787083"/>
              <a:gd name="connsiteX2" fmla="*/ 4913378 w 4913378"/>
              <a:gd name="connsiteY2" fmla="*/ 715162 h 787083"/>
              <a:gd name="connsiteX0" fmla="*/ 0 w 4925708"/>
              <a:gd name="connsiteY0" fmla="*/ 0 h 779272"/>
              <a:gd name="connsiteX1" fmla="*/ 1054188 w 4925708"/>
              <a:gd name="connsiteY1" fmla="*/ 739824 h 779272"/>
              <a:gd name="connsiteX2" fmla="*/ 4925708 w 4925708"/>
              <a:gd name="connsiteY2" fmla="*/ 684336 h 779272"/>
              <a:gd name="connsiteX0" fmla="*/ 0 w 4907214"/>
              <a:gd name="connsiteY0" fmla="*/ 0 h 752877"/>
              <a:gd name="connsiteX1" fmla="*/ 1035694 w 4907214"/>
              <a:gd name="connsiteY1" fmla="*/ 715164 h 752877"/>
              <a:gd name="connsiteX2" fmla="*/ 4907214 w 4907214"/>
              <a:gd name="connsiteY2" fmla="*/ 659676 h 752877"/>
              <a:gd name="connsiteX0" fmla="*/ 0 w 4907214"/>
              <a:gd name="connsiteY0" fmla="*/ 0 h 679772"/>
              <a:gd name="connsiteX1" fmla="*/ 924727 w 4907214"/>
              <a:gd name="connsiteY1" fmla="*/ 616521 h 679772"/>
              <a:gd name="connsiteX2" fmla="*/ 4907214 w 4907214"/>
              <a:gd name="connsiteY2" fmla="*/ 659676 h 679772"/>
              <a:gd name="connsiteX0" fmla="*/ 0 w 4919083"/>
              <a:gd name="connsiteY0" fmla="*/ 0 h 869695"/>
              <a:gd name="connsiteX1" fmla="*/ 936596 w 4919083"/>
              <a:gd name="connsiteY1" fmla="*/ 806444 h 869695"/>
              <a:gd name="connsiteX2" fmla="*/ 4919083 w 4919083"/>
              <a:gd name="connsiteY2" fmla="*/ 849599 h 869695"/>
              <a:gd name="connsiteX0" fmla="*/ 0 w 4866652"/>
              <a:gd name="connsiteY0" fmla="*/ 0 h 927950"/>
              <a:gd name="connsiteX1" fmla="*/ 884165 w 4866652"/>
              <a:gd name="connsiteY1" fmla="*/ 864699 h 927950"/>
              <a:gd name="connsiteX2" fmla="*/ 4866652 w 4866652"/>
              <a:gd name="connsiteY2" fmla="*/ 907854 h 927950"/>
              <a:gd name="connsiteX0" fmla="*/ 0 w 4866652"/>
              <a:gd name="connsiteY0" fmla="*/ 0 h 927950"/>
              <a:gd name="connsiteX1" fmla="*/ 307196 w 4866652"/>
              <a:gd name="connsiteY1" fmla="*/ 91807 h 927950"/>
              <a:gd name="connsiteX2" fmla="*/ 884165 w 4866652"/>
              <a:gd name="connsiteY2" fmla="*/ 864699 h 927950"/>
              <a:gd name="connsiteX3" fmla="*/ 4866652 w 4866652"/>
              <a:gd name="connsiteY3" fmla="*/ 907854 h 927950"/>
              <a:gd name="connsiteX0" fmla="*/ 0 w 4866652"/>
              <a:gd name="connsiteY0" fmla="*/ 7303 h 935253"/>
              <a:gd name="connsiteX1" fmla="*/ 307196 w 4866652"/>
              <a:gd name="connsiteY1" fmla="*/ 99110 h 935253"/>
              <a:gd name="connsiteX2" fmla="*/ 884165 w 4866652"/>
              <a:gd name="connsiteY2" fmla="*/ 872002 h 935253"/>
              <a:gd name="connsiteX3" fmla="*/ 4866652 w 4866652"/>
              <a:gd name="connsiteY3" fmla="*/ 915157 h 935253"/>
              <a:gd name="connsiteX0" fmla="*/ 0 w 4866652"/>
              <a:gd name="connsiteY0" fmla="*/ 0 h 927950"/>
              <a:gd name="connsiteX1" fmla="*/ 307196 w 4866652"/>
              <a:gd name="connsiteY1" fmla="*/ 91807 h 927950"/>
              <a:gd name="connsiteX2" fmla="*/ 884165 w 4866652"/>
              <a:gd name="connsiteY2" fmla="*/ 864699 h 927950"/>
              <a:gd name="connsiteX3" fmla="*/ 4866652 w 4866652"/>
              <a:gd name="connsiteY3" fmla="*/ 907854 h 927950"/>
              <a:gd name="connsiteX0" fmla="*/ 0 w 4824783"/>
              <a:gd name="connsiteY0" fmla="*/ 0 h 927950"/>
              <a:gd name="connsiteX1" fmla="*/ 307196 w 4824783"/>
              <a:gd name="connsiteY1" fmla="*/ 91807 h 927950"/>
              <a:gd name="connsiteX2" fmla="*/ 884165 w 4824783"/>
              <a:gd name="connsiteY2" fmla="*/ 864699 h 927950"/>
              <a:gd name="connsiteX3" fmla="*/ 4824783 w 4824783"/>
              <a:gd name="connsiteY3" fmla="*/ 907854 h 927950"/>
              <a:gd name="connsiteX0" fmla="*/ 0 w 4845717"/>
              <a:gd name="connsiteY0" fmla="*/ 0 h 1374566"/>
              <a:gd name="connsiteX1" fmla="*/ 328130 w 4845717"/>
              <a:gd name="connsiteY1" fmla="*/ 538423 h 1374566"/>
              <a:gd name="connsiteX2" fmla="*/ 905099 w 4845717"/>
              <a:gd name="connsiteY2" fmla="*/ 1311315 h 1374566"/>
              <a:gd name="connsiteX3" fmla="*/ 4845717 w 4845717"/>
              <a:gd name="connsiteY3" fmla="*/ 1354470 h 1374566"/>
              <a:gd name="connsiteX0" fmla="*/ 0 w 4629394"/>
              <a:gd name="connsiteY0" fmla="*/ 0 h 1654540"/>
              <a:gd name="connsiteX1" fmla="*/ 328130 w 4629394"/>
              <a:gd name="connsiteY1" fmla="*/ 538423 h 1654540"/>
              <a:gd name="connsiteX2" fmla="*/ 905099 w 4629394"/>
              <a:gd name="connsiteY2" fmla="*/ 1311315 h 1654540"/>
              <a:gd name="connsiteX3" fmla="*/ 4629394 w 4629394"/>
              <a:gd name="connsiteY3" fmla="*/ 1654540 h 1654540"/>
              <a:gd name="connsiteX0" fmla="*/ 0 w 4629394"/>
              <a:gd name="connsiteY0" fmla="*/ 0 h 1683122"/>
              <a:gd name="connsiteX1" fmla="*/ 328130 w 4629394"/>
              <a:gd name="connsiteY1" fmla="*/ 538423 h 1683122"/>
              <a:gd name="connsiteX2" fmla="*/ 1177247 w 4629394"/>
              <a:gd name="connsiteY2" fmla="*/ 1625342 h 1683122"/>
              <a:gd name="connsiteX3" fmla="*/ 4629394 w 4629394"/>
              <a:gd name="connsiteY3" fmla="*/ 1654540 h 1683122"/>
              <a:gd name="connsiteX0" fmla="*/ 0 w 4629394"/>
              <a:gd name="connsiteY0" fmla="*/ 0 h 1683122"/>
              <a:gd name="connsiteX1" fmla="*/ 328130 w 4629394"/>
              <a:gd name="connsiteY1" fmla="*/ 538423 h 1683122"/>
              <a:gd name="connsiteX2" fmla="*/ 1177247 w 4629394"/>
              <a:gd name="connsiteY2" fmla="*/ 1625342 h 1683122"/>
              <a:gd name="connsiteX3" fmla="*/ 4629394 w 4629394"/>
              <a:gd name="connsiteY3" fmla="*/ 1654540 h 1683122"/>
              <a:gd name="connsiteX0" fmla="*/ 0 w 4629394"/>
              <a:gd name="connsiteY0" fmla="*/ 0 h 1683122"/>
              <a:gd name="connsiteX1" fmla="*/ 328130 w 4629394"/>
              <a:gd name="connsiteY1" fmla="*/ 538423 h 1683122"/>
              <a:gd name="connsiteX2" fmla="*/ 1177247 w 4629394"/>
              <a:gd name="connsiteY2" fmla="*/ 1625342 h 1683122"/>
              <a:gd name="connsiteX3" fmla="*/ 4629394 w 4629394"/>
              <a:gd name="connsiteY3" fmla="*/ 1654540 h 1683122"/>
              <a:gd name="connsiteX0" fmla="*/ 0 w 4629394"/>
              <a:gd name="connsiteY0" fmla="*/ 0 h 1683122"/>
              <a:gd name="connsiteX1" fmla="*/ 328130 w 4629394"/>
              <a:gd name="connsiteY1" fmla="*/ 538423 h 1683122"/>
              <a:gd name="connsiteX2" fmla="*/ 1177247 w 4629394"/>
              <a:gd name="connsiteY2" fmla="*/ 1625342 h 1683122"/>
              <a:gd name="connsiteX3" fmla="*/ 4629394 w 4629394"/>
              <a:gd name="connsiteY3" fmla="*/ 1654540 h 1683122"/>
              <a:gd name="connsiteX0" fmla="*/ 0 w 4629394"/>
              <a:gd name="connsiteY0" fmla="*/ 0 h 1972103"/>
              <a:gd name="connsiteX1" fmla="*/ 328130 w 4629394"/>
              <a:gd name="connsiteY1" fmla="*/ 538423 h 1972103"/>
              <a:gd name="connsiteX2" fmla="*/ 1219116 w 4629394"/>
              <a:gd name="connsiteY2" fmla="*/ 1953325 h 1972103"/>
              <a:gd name="connsiteX3" fmla="*/ 4629394 w 4629394"/>
              <a:gd name="connsiteY3" fmla="*/ 1654540 h 1972103"/>
              <a:gd name="connsiteX0" fmla="*/ 0 w 4629394"/>
              <a:gd name="connsiteY0" fmla="*/ 0 h 1972103"/>
              <a:gd name="connsiteX1" fmla="*/ 1219116 w 4629394"/>
              <a:gd name="connsiteY1" fmla="*/ 1953325 h 1972103"/>
              <a:gd name="connsiteX2" fmla="*/ 4629394 w 4629394"/>
              <a:gd name="connsiteY2" fmla="*/ 1654540 h 1972103"/>
              <a:gd name="connsiteX0" fmla="*/ 0 w 4629394"/>
              <a:gd name="connsiteY0" fmla="*/ 10 h 1972113"/>
              <a:gd name="connsiteX1" fmla="*/ 1219116 w 4629394"/>
              <a:gd name="connsiteY1" fmla="*/ 1953335 h 1972113"/>
              <a:gd name="connsiteX2" fmla="*/ 4629394 w 4629394"/>
              <a:gd name="connsiteY2" fmla="*/ 1654550 h 1972113"/>
              <a:gd name="connsiteX0" fmla="*/ 0 w 4636372"/>
              <a:gd name="connsiteY0" fmla="*/ 10 h 1992322"/>
              <a:gd name="connsiteX1" fmla="*/ 1219116 w 4636372"/>
              <a:gd name="connsiteY1" fmla="*/ 1953335 h 1992322"/>
              <a:gd name="connsiteX2" fmla="*/ 4636372 w 4636372"/>
              <a:gd name="connsiteY2" fmla="*/ 1905772 h 1992322"/>
              <a:gd name="connsiteX0" fmla="*/ 0 w 5279310"/>
              <a:gd name="connsiteY0" fmla="*/ 12 h 1754199"/>
              <a:gd name="connsiteX1" fmla="*/ 1862054 w 5279310"/>
              <a:gd name="connsiteY1" fmla="*/ 1715212 h 1754199"/>
              <a:gd name="connsiteX2" fmla="*/ 5279310 w 5279310"/>
              <a:gd name="connsiteY2" fmla="*/ 1667649 h 1754199"/>
              <a:gd name="connsiteX0" fmla="*/ 0 w 5755560"/>
              <a:gd name="connsiteY0" fmla="*/ 12 h 1764092"/>
              <a:gd name="connsiteX1" fmla="*/ 1862054 w 5755560"/>
              <a:gd name="connsiteY1" fmla="*/ 1715212 h 1764092"/>
              <a:gd name="connsiteX2" fmla="*/ 5755560 w 5755560"/>
              <a:gd name="connsiteY2" fmla="*/ 1715274 h 1764092"/>
              <a:gd name="connsiteX0" fmla="*/ 0 w 5755560"/>
              <a:gd name="connsiteY0" fmla="*/ 12 h 1724987"/>
              <a:gd name="connsiteX1" fmla="*/ 1107992 w 5755560"/>
              <a:gd name="connsiteY1" fmla="*/ 1651712 h 1724987"/>
              <a:gd name="connsiteX2" fmla="*/ 5755560 w 5755560"/>
              <a:gd name="connsiteY2" fmla="*/ 1715274 h 1724987"/>
              <a:gd name="connsiteX0" fmla="*/ 0 w 5755560"/>
              <a:gd name="connsiteY0" fmla="*/ 1405 h 1726380"/>
              <a:gd name="connsiteX1" fmla="*/ 1107992 w 5755560"/>
              <a:gd name="connsiteY1" fmla="*/ 1653105 h 1726380"/>
              <a:gd name="connsiteX2" fmla="*/ 5755560 w 5755560"/>
              <a:gd name="connsiteY2" fmla="*/ 1716667 h 172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5560" h="1726380">
                <a:moveTo>
                  <a:pt x="0" y="1405"/>
                </a:moveTo>
                <a:cubicBezTo>
                  <a:pt x="700229" y="-51001"/>
                  <a:pt x="336426" y="1377348"/>
                  <a:pt x="1107992" y="1653105"/>
                </a:cubicBezTo>
                <a:cubicBezTo>
                  <a:pt x="1925861" y="1763051"/>
                  <a:pt x="5755560" y="1716667"/>
                  <a:pt x="5755560" y="1716667"/>
                </a:cubicBezTo>
              </a:path>
            </a:pathLst>
          </a:custGeom>
          <a:ln w="25400">
            <a:solidFill>
              <a:srgbClr val="9BBB5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809444" y="4793536"/>
            <a:ext cx="3597910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BBB59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θ</a:t>
            </a:r>
            <a:r>
              <a:rPr lang="en-US" altLang="ja-JP" sz="2400" i="1" baseline="-25000" dirty="0" smtClean="0"/>
              <a:t>T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〈may, </a:t>
            </a:r>
            <a:r>
              <a:rPr lang="ja-JP" altLang="en-US" sz="2400" dirty="0" smtClean="0"/>
              <a:t>かも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しれ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ない</a:t>
            </a:r>
            <a:r>
              <a:rPr lang="en-US" altLang="ja-JP" sz="2400" dirty="0" smtClean="0"/>
              <a:t>〉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756233" y="5659814"/>
            <a:ext cx="593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Ignoring </a:t>
            </a:r>
            <a:r>
              <a:rPr kumimoji="1" lang="en-US" altLang="ja-JP" i="1" dirty="0" smtClean="0"/>
              <a:t>   </a:t>
            </a:r>
            <a:r>
              <a:rPr kumimoji="1" lang="en-US" altLang="ja-JP" dirty="0" smtClean="0"/>
              <a:t>  which parameterizes the number of derivations</a:t>
            </a:r>
            <a:endParaRPr kumimoji="1" lang="ja-JP" altLang="en-US" dirty="0"/>
          </a:p>
        </p:txBody>
      </p:sp>
      <p:graphicFrame>
        <p:nvGraphicFramePr>
          <p:cNvPr id="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767687"/>
              </p:ext>
            </p:extLst>
          </p:nvPr>
        </p:nvGraphicFramePr>
        <p:xfrm>
          <a:off x="3799451" y="5689870"/>
          <a:ext cx="291746" cy="3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数式" r:id="rId3" imgW="190500" imgH="215900" progId="Equation.3">
                  <p:embed/>
                </p:oleObj>
              </mc:Choice>
              <mc:Fallback>
                <p:oleObj name="数式" r:id="rId3" imgW="190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451" y="5689870"/>
                        <a:ext cx="291746" cy="332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テキスト ボックス 57"/>
          <p:cNvSpPr txBox="1"/>
          <p:nvPr/>
        </p:nvSpPr>
        <p:spPr>
          <a:xfrm>
            <a:off x="2515087" y="2462184"/>
            <a:ext cx="4306036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θ</a:t>
            </a:r>
            <a:r>
              <a:rPr lang="en-US" altLang="ja-JP" sz="2400" i="1" baseline="-25000" dirty="0" smtClean="0"/>
              <a:t>T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〈medical treatment, </a:t>
            </a:r>
            <a:r>
              <a:rPr lang="ja-JP" altLang="en-US" sz="2400" dirty="0" smtClean="0"/>
              <a:t>治療</a:t>
            </a:r>
            <a:r>
              <a:rPr lang="en-US" altLang="ja-JP" sz="2400" dirty="0" smtClean="0"/>
              <a:t>〉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×</a:t>
            </a:r>
          </a:p>
          <a:p>
            <a:r>
              <a:rPr lang="en-US" altLang="ja-JP" sz="2400" dirty="0" smtClean="0"/>
              <a:t>φ</a:t>
            </a:r>
            <a:r>
              <a:rPr lang="en-US" altLang="ja-JP" sz="2400" i="1" baseline="-25000" dirty="0" smtClean="0"/>
              <a:t>medical treatment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The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762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  <p:bldP spid="64" grpId="0" animBg="1"/>
      <p:bldP spid="65" grpId="0" animBg="1"/>
      <p:bldP spid="86" grpId="0" animBg="1"/>
      <p:bldP spid="87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10946" y="2958043"/>
            <a:ext cx="3924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Model Training</a:t>
            </a:r>
            <a:endParaRPr kumimoji="1" lang="ja-JP" altLang="en-US" sz="48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4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Background &amp;</a:t>
            </a:r>
            <a:r>
              <a:rPr lang="en-US" altLang="ja-JP" dirty="0"/>
              <a:t> </a:t>
            </a:r>
            <a:r>
              <a:rPr lang="en-US" altLang="ja-JP" dirty="0" smtClean="0"/>
              <a:t>Related Work</a:t>
            </a:r>
          </a:p>
          <a:p>
            <a:r>
              <a:rPr lang="en-US" altLang="ja-JP" dirty="0" smtClean="0"/>
              <a:t>Model Overview</a:t>
            </a:r>
          </a:p>
          <a:p>
            <a:r>
              <a:rPr lang="en-US" altLang="ja-JP" dirty="0" smtClean="0"/>
              <a:t>Model Training</a:t>
            </a:r>
            <a:endParaRPr lang="en-US" altLang="ja-JP" dirty="0" smtClean="0"/>
          </a:p>
          <a:p>
            <a:r>
              <a:rPr lang="en-US" altLang="ja-JP" dirty="0" smtClean="0"/>
              <a:t>Experiments</a:t>
            </a:r>
          </a:p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1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Gibbs Sampling</a:t>
            </a:r>
            <a:endParaRPr lang="ja-JP" altLang="en-US" dirty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Initialization</a:t>
            </a:r>
          </a:p>
          <a:p>
            <a:pPr lvl="1"/>
            <a:r>
              <a:rPr lang="en-US" altLang="ja-JP" dirty="0" smtClean="0"/>
              <a:t>Create heuristic phrase alignment like ‘grow-diag-final-and’ on dependency trees using results from GIZA++</a:t>
            </a:r>
          </a:p>
          <a:p>
            <a:pPr lvl="0"/>
            <a:r>
              <a:rPr lang="en-US" altLang="ja-JP" dirty="0" smtClean="0"/>
              <a:t>Refine the model by changing the alignment</a:t>
            </a:r>
          </a:p>
          <a:p>
            <a:pPr lvl="1"/>
            <a:r>
              <a:rPr lang="en-US" altLang="ja-JP" dirty="0" smtClean="0"/>
              <a:t>Operators: SWAP, TOGGLE, EXPAND, MERGE, </a:t>
            </a:r>
            <a:br>
              <a:rPr lang="en-US" altLang="ja-JP" dirty="0" smtClean="0"/>
            </a:br>
            <a:r>
              <a:rPr lang="en-US" altLang="ja-JP" dirty="0" smtClean="0"/>
              <a:t>                     BOUNDARY, TRANSFORM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87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フリーフォーム 68"/>
          <p:cNvSpPr/>
          <p:nvPr/>
        </p:nvSpPr>
        <p:spPr>
          <a:xfrm>
            <a:off x="7566380" y="5434338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6331358" y="5091876"/>
            <a:ext cx="527158" cy="536714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2737812" y="5434338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706184" y="6067330"/>
            <a:ext cx="520790" cy="530022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395536" y="3687415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>
            <a:off x="2377772" y="3687415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7994396" y="2607295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/>
        </p:nvSpPr>
        <p:spPr>
          <a:xfrm>
            <a:off x="5190116" y="3687415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1187624" y="2607295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3186854" y="2633799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>
            <a:off x="5944184" y="2607295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>
            <a:off x="7240328" y="3687415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SWAP Operator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791580" y="404745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564658" y="295783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図形 5"/>
          <p:cNvCxnSpPr>
            <a:stCxn id="4" idx="0"/>
          </p:cNvCxnSpPr>
          <p:nvPr/>
        </p:nvCxnSpPr>
        <p:spPr>
          <a:xfrm rot="5400000" flipH="1" flipV="1">
            <a:off x="971600" y="386743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図形 6"/>
          <p:cNvCxnSpPr/>
          <p:nvPr/>
        </p:nvCxnSpPr>
        <p:spPr>
          <a:xfrm rot="5400000" flipH="1" flipV="1">
            <a:off x="611560" y="422747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図形 7"/>
          <p:cNvCxnSpPr/>
          <p:nvPr/>
        </p:nvCxnSpPr>
        <p:spPr>
          <a:xfrm rot="5400000" flipH="1" flipV="1">
            <a:off x="1384638" y="313785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図形 8"/>
          <p:cNvCxnSpPr/>
          <p:nvPr/>
        </p:nvCxnSpPr>
        <p:spPr>
          <a:xfrm rot="5400000" flipH="1" flipV="1">
            <a:off x="1744678" y="277781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8369218">
            <a:off x="998243" y="344347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・・・</a:t>
            </a:r>
            <a:endParaRPr kumimoji="1" lang="ja-JP" altLang="en-US" sz="1200" dirty="0"/>
          </a:p>
        </p:txBody>
      </p:sp>
      <p:sp>
        <p:nvSpPr>
          <p:cNvPr id="11" name="円/楕円 10"/>
          <p:cNvSpPr/>
          <p:nvPr/>
        </p:nvSpPr>
        <p:spPr>
          <a:xfrm>
            <a:off x="2773816" y="404745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546894" y="295783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図形 12"/>
          <p:cNvCxnSpPr>
            <a:stCxn id="11" idx="0"/>
          </p:cNvCxnSpPr>
          <p:nvPr/>
        </p:nvCxnSpPr>
        <p:spPr>
          <a:xfrm rot="5400000" flipH="1" flipV="1">
            <a:off x="2953836" y="386743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図形 13"/>
          <p:cNvCxnSpPr/>
          <p:nvPr/>
        </p:nvCxnSpPr>
        <p:spPr>
          <a:xfrm rot="5400000" flipH="1" flipV="1">
            <a:off x="2593796" y="422747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図形 14"/>
          <p:cNvCxnSpPr/>
          <p:nvPr/>
        </p:nvCxnSpPr>
        <p:spPr>
          <a:xfrm rot="5400000" flipH="1" flipV="1">
            <a:off x="3366874" y="313785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図形 15"/>
          <p:cNvCxnSpPr/>
          <p:nvPr/>
        </p:nvCxnSpPr>
        <p:spPr>
          <a:xfrm rot="5400000" flipH="1" flipV="1">
            <a:off x="3726914" y="277781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18369218">
            <a:off x="3086475" y="343832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・・・</a:t>
            </a:r>
            <a:endParaRPr kumimoji="1" lang="ja-JP" altLang="en-US" sz="1200" dirty="0"/>
          </a:p>
        </p:txBody>
      </p:sp>
      <p:sp>
        <p:nvSpPr>
          <p:cNvPr id="18" name="円/楕円 17"/>
          <p:cNvSpPr/>
          <p:nvPr/>
        </p:nvSpPr>
        <p:spPr>
          <a:xfrm>
            <a:off x="5586160" y="404745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304224" y="2931331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図形 19"/>
          <p:cNvCxnSpPr>
            <a:stCxn id="18" idx="0"/>
          </p:cNvCxnSpPr>
          <p:nvPr/>
        </p:nvCxnSpPr>
        <p:spPr>
          <a:xfrm rot="5400000" flipH="1" flipV="1">
            <a:off x="5766180" y="386743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図形 20"/>
          <p:cNvCxnSpPr/>
          <p:nvPr/>
        </p:nvCxnSpPr>
        <p:spPr>
          <a:xfrm rot="5400000" flipH="1" flipV="1">
            <a:off x="5406140" y="422747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図形 21"/>
          <p:cNvCxnSpPr/>
          <p:nvPr/>
        </p:nvCxnSpPr>
        <p:spPr>
          <a:xfrm rot="5400000" flipH="1" flipV="1">
            <a:off x="6124204" y="311135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図形 22"/>
          <p:cNvCxnSpPr/>
          <p:nvPr/>
        </p:nvCxnSpPr>
        <p:spPr>
          <a:xfrm rot="5400000" flipH="1" flipV="1">
            <a:off x="6484244" y="275131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7636372" y="404745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8354436" y="2931331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図形 25"/>
          <p:cNvCxnSpPr>
            <a:stCxn id="24" idx="0"/>
          </p:cNvCxnSpPr>
          <p:nvPr/>
        </p:nvCxnSpPr>
        <p:spPr>
          <a:xfrm rot="5400000" flipH="1" flipV="1">
            <a:off x="7816392" y="386743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図形 26"/>
          <p:cNvCxnSpPr/>
          <p:nvPr/>
        </p:nvCxnSpPr>
        <p:spPr>
          <a:xfrm rot="5400000" flipH="1" flipV="1">
            <a:off x="7456352" y="422747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図形 27"/>
          <p:cNvCxnSpPr/>
          <p:nvPr/>
        </p:nvCxnSpPr>
        <p:spPr>
          <a:xfrm rot="5400000" flipH="1" flipV="1">
            <a:off x="8174416" y="311135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図形 28"/>
          <p:cNvCxnSpPr/>
          <p:nvPr/>
        </p:nvCxnSpPr>
        <p:spPr>
          <a:xfrm rot="5400000" flipH="1" flipV="1">
            <a:off x="8534456" y="275131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068714" y="3065847"/>
            <a:ext cx="120103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64" idx="3"/>
            <a:endCxn id="67" idx="1"/>
          </p:cNvCxnSpPr>
          <p:nvPr/>
        </p:nvCxnSpPr>
        <p:spPr>
          <a:xfrm>
            <a:off x="6711212" y="3368888"/>
            <a:ext cx="762134" cy="48904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endCxn id="65" idx="2"/>
          </p:cNvCxnSpPr>
          <p:nvPr/>
        </p:nvCxnSpPr>
        <p:spPr>
          <a:xfrm flipV="1">
            <a:off x="6088200" y="3353878"/>
            <a:ext cx="1995198" cy="7655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281404" y="4119463"/>
            <a:ext cx="12023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91580" y="6154418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619672" y="5182310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図形 35"/>
          <p:cNvCxnSpPr>
            <a:stCxn id="34" idx="0"/>
          </p:cNvCxnSpPr>
          <p:nvPr/>
        </p:nvCxnSpPr>
        <p:spPr>
          <a:xfrm rot="5400000" flipH="1" flipV="1">
            <a:off x="971600" y="5974398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図形 36"/>
          <p:cNvCxnSpPr/>
          <p:nvPr/>
        </p:nvCxnSpPr>
        <p:spPr>
          <a:xfrm rot="5400000" flipH="1" flipV="1">
            <a:off x="611560" y="6334438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図形 37"/>
          <p:cNvCxnSpPr/>
          <p:nvPr/>
        </p:nvCxnSpPr>
        <p:spPr>
          <a:xfrm rot="5400000" flipH="1" flipV="1">
            <a:off x="1439652" y="536233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図形 38"/>
          <p:cNvCxnSpPr/>
          <p:nvPr/>
        </p:nvCxnSpPr>
        <p:spPr>
          <a:xfrm rot="5400000" flipH="1" flipV="1">
            <a:off x="1799692" y="500229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3133856" y="5794378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図形 40"/>
          <p:cNvCxnSpPr>
            <a:stCxn id="40" idx="0"/>
          </p:cNvCxnSpPr>
          <p:nvPr/>
        </p:nvCxnSpPr>
        <p:spPr>
          <a:xfrm rot="5400000" flipH="1" flipV="1">
            <a:off x="3313876" y="5614358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図形 41"/>
          <p:cNvCxnSpPr/>
          <p:nvPr/>
        </p:nvCxnSpPr>
        <p:spPr>
          <a:xfrm rot="5400000" flipH="1" flipV="1">
            <a:off x="2953836" y="5974398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5586160" y="6154418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414252" y="5182310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図形 44"/>
          <p:cNvCxnSpPr>
            <a:stCxn id="43" idx="0"/>
          </p:cNvCxnSpPr>
          <p:nvPr/>
        </p:nvCxnSpPr>
        <p:spPr>
          <a:xfrm rot="5400000" flipH="1" flipV="1">
            <a:off x="5766180" y="5974398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図形 45"/>
          <p:cNvCxnSpPr/>
          <p:nvPr/>
        </p:nvCxnSpPr>
        <p:spPr>
          <a:xfrm rot="5400000" flipH="1" flipV="1">
            <a:off x="5406140" y="6334438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図形 46"/>
          <p:cNvCxnSpPr/>
          <p:nvPr/>
        </p:nvCxnSpPr>
        <p:spPr>
          <a:xfrm rot="5400000" flipH="1" flipV="1">
            <a:off x="6234232" y="536233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図形 47"/>
          <p:cNvCxnSpPr/>
          <p:nvPr/>
        </p:nvCxnSpPr>
        <p:spPr>
          <a:xfrm rot="5400000" flipH="1" flipV="1">
            <a:off x="6594272" y="500229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35" idx="6"/>
          </p:cNvCxnSpPr>
          <p:nvPr/>
        </p:nvCxnSpPr>
        <p:spPr>
          <a:xfrm flipV="1">
            <a:off x="1979712" y="5218314"/>
            <a:ext cx="902116" cy="144016"/>
          </a:xfrm>
          <a:prstGeom prst="line">
            <a:avLst/>
          </a:prstGeom>
          <a:ln w="25400">
            <a:gradFill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71" idx="6"/>
            <a:endCxn id="69" idx="1"/>
          </p:cNvCxnSpPr>
          <p:nvPr/>
        </p:nvCxnSpPr>
        <p:spPr>
          <a:xfrm>
            <a:off x="6858516" y="5360233"/>
            <a:ext cx="940882" cy="2446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70" idx="6"/>
            <a:endCxn id="68" idx="2"/>
          </p:cNvCxnSpPr>
          <p:nvPr/>
        </p:nvCxnSpPr>
        <p:spPr>
          <a:xfrm flipV="1">
            <a:off x="1226974" y="6180921"/>
            <a:ext cx="1599840" cy="15142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2843808" y="500229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NULL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40328" y="622642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NULL</a:t>
            </a:r>
            <a:endParaRPr kumimoji="1" lang="ja-JP" altLang="en-US" dirty="0"/>
          </a:p>
        </p:txBody>
      </p:sp>
      <p:cxnSp>
        <p:nvCxnSpPr>
          <p:cNvPr id="54" name="直線コネクタ 53"/>
          <p:cNvCxnSpPr>
            <a:stCxn id="43" idx="6"/>
            <a:endCxn id="53" idx="1"/>
          </p:cNvCxnSpPr>
          <p:nvPr/>
        </p:nvCxnSpPr>
        <p:spPr>
          <a:xfrm>
            <a:off x="5946200" y="6334438"/>
            <a:ext cx="1294128" cy="76654"/>
          </a:xfrm>
          <a:prstGeom prst="line">
            <a:avLst/>
          </a:prstGeom>
          <a:ln w="25400">
            <a:gradFill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左右矢印 54"/>
          <p:cNvSpPr/>
          <p:nvPr/>
        </p:nvSpPr>
        <p:spPr>
          <a:xfrm>
            <a:off x="4249980" y="3471391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左右矢印 55"/>
          <p:cNvSpPr/>
          <p:nvPr/>
        </p:nvSpPr>
        <p:spPr>
          <a:xfrm>
            <a:off x="4249980" y="5578354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7926420" y="5794378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図形 57"/>
          <p:cNvCxnSpPr>
            <a:stCxn id="57" idx="0"/>
          </p:cNvCxnSpPr>
          <p:nvPr/>
        </p:nvCxnSpPr>
        <p:spPr>
          <a:xfrm rot="5400000" flipH="1" flipV="1">
            <a:off x="8106440" y="5614358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図形 58"/>
          <p:cNvCxnSpPr/>
          <p:nvPr/>
        </p:nvCxnSpPr>
        <p:spPr>
          <a:xfrm rot="5400000" flipH="1" flipV="1">
            <a:off x="7746400" y="5974398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 rot="18369218">
            <a:off x="5898819" y="344347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・・・</a:t>
            </a:r>
            <a:endParaRPr kumimoji="1" lang="ja-JP" altLang="en-US" sz="1200" dirty="0"/>
          </a:p>
        </p:txBody>
      </p:sp>
      <p:sp>
        <p:nvSpPr>
          <p:cNvPr id="73" name="テキスト ボックス 72"/>
          <p:cNvSpPr txBox="1"/>
          <p:nvPr/>
        </p:nvSpPr>
        <p:spPr>
          <a:xfrm rot="18369218">
            <a:off x="7987051" y="343832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・・・</a:t>
            </a:r>
            <a:endParaRPr kumimoji="1" lang="ja-JP" altLang="en-US" sz="1200" dirty="0"/>
          </a:p>
        </p:txBody>
      </p:sp>
      <p:sp>
        <p:nvSpPr>
          <p:cNvPr id="74" name="テキスト ボックス 73"/>
          <p:cNvSpPr txBox="1"/>
          <p:nvPr/>
        </p:nvSpPr>
        <p:spPr>
          <a:xfrm rot="18369218">
            <a:off x="1105523" y="562245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・・・</a:t>
            </a:r>
            <a:endParaRPr kumimoji="1" lang="ja-JP" altLang="en-US" sz="1200" dirty="0"/>
          </a:p>
        </p:txBody>
      </p:sp>
      <p:sp>
        <p:nvSpPr>
          <p:cNvPr id="75" name="テキスト ボックス 74"/>
          <p:cNvSpPr txBox="1"/>
          <p:nvPr/>
        </p:nvSpPr>
        <p:spPr>
          <a:xfrm rot="18369218">
            <a:off x="5898819" y="56173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・・・</a:t>
            </a:r>
            <a:endParaRPr kumimoji="1" lang="ja-JP" altLang="en-US" sz="12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07504" y="2319263"/>
            <a:ext cx="117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SWAP-1</a:t>
            </a:r>
            <a:endParaRPr kumimoji="1" lang="ja-JP" altLang="en-US" sz="2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07504" y="4695527"/>
            <a:ext cx="117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SWAP-2</a:t>
            </a:r>
            <a:endParaRPr kumimoji="1" lang="ja-JP" altLang="en-US" sz="2400" dirty="0"/>
          </a:p>
        </p:txBody>
      </p:sp>
      <p:sp>
        <p:nvSpPr>
          <p:cNvPr id="78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Swap the counterparts of two alignments</a:t>
            </a:r>
            <a:endParaRPr kumimoji="1" lang="ja-JP" altLang="en-US" dirty="0"/>
          </a:p>
        </p:txBody>
      </p:sp>
      <p:sp>
        <p:nvSpPr>
          <p:cNvPr id="79" name="スライド番号プレースホルダ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1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円/楕円 22"/>
          <p:cNvSpPr/>
          <p:nvPr/>
        </p:nvSpPr>
        <p:spPr>
          <a:xfrm>
            <a:off x="1207479" y="4168874"/>
            <a:ext cx="520790" cy="530022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010402" y="4180182"/>
            <a:ext cx="520790" cy="530022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TOGGLE Operator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Remove existing alignment or add new alignment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295636" y="4257092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図形 4"/>
          <p:cNvCxnSpPr/>
          <p:nvPr/>
        </p:nvCxnSpPr>
        <p:spPr>
          <a:xfrm rot="5400000" flipH="1" flipV="1">
            <a:off x="1115616" y="443711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図形 5"/>
          <p:cNvCxnSpPr/>
          <p:nvPr/>
        </p:nvCxnSpPr>
        <p:spPr>
          <a:xfrm rot="5400000" flipH="1" flipV="1">
            <a:off x="1475656" y="407707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3095836" y="4257092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図形 7"/>
          <p:cNvCxnSpPr/>
          <p:nvPr/>
        </p:nvCxnSpPr>
        <p:spPr>
          <a:xfrm rot="5400000" flipH="1" flipV="1">
            <a:off x="2915816" y="443711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図形 8"/>
          <p:cNvCxnSpPr/>
          <p:nvPr/>
        </p:nvCxnSpPr>
        <p:spPr>
          <a:xfrm rot="5400000" flipH="1" flipV="1">
            <a:off x="3275856" y="407707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5868143" y="4257092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図形 10"/>
          <p:cNvCxnSpPr/>
          <p:nvPr/>
        </p:nvCxnSpPr>
        <p:spPr>
          <a:xfrm rot="5400000" flipH="1" flipV="1">
            <a:off x="5688123" y="443711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図形 11"/>
          <p:cNvCxnSpPr/>
          <p:nvPr/>
        </p:nvCxnSpPr>
        <p:spPr>
          <a:xfrm rot="5400000" flipH="1" flipV="1">
            <a:off x="6048163" y="407707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7812359" y="4257092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図形 13"/>
          <p:cNvCxnSpPr/>
          <p:nvPr/>
        </p:nvCxnSpPr>
        <p:spPr>
          <a:xfrm rot="5400000" flipH="1" flipV="1">
            <a:off x="7632339" y="443711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図形 14"/>
          <p:cNvCxnSpPr/>
          <p:nvPr/>
        </p:nvCxnSpPr>
        <p:spPr>
          <a:xfrm rot="5400000" flipH="1" flipV="1">
            <a:off x="7992379" y="407707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23" idx="7"/>
            <a:endCxn id="24" idx="1"/>
          </p:cNvCxnSpPr>
          <p:nvPr/>
        </p:nvCxnSpPr>
        <p:spPr>
          <a:xfrm>
            <a:off x="1652001" y="4246494"/>
            <a:ext cx="1434669" cy="113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左右矢印 16"/>
          <p:cNvSpPr/>
          <p:nvPr/>
        </p:nvSpPr>
        <p:spPr>
          <a:xfrm>
            <a:off x="4247964" y="4221088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stCxn id="10" idx="6"/>
            <a:endCxn id="19" idx="1"/>
          </p:cNvCxnSpPr>
          <p:nvPr/>
        </p:nvCxnSpPr>
        <p:spPr>
          <a:xfrm>
            <a:off x="6228183" y="4437112"/>
            <a:ext cx="511344" cy="103366"/>
          </a:xfrm>
          <a:prstGeom prst="line">
            <a:avLst/>
          </a:prstGeom>
          <a:ln w="25400">
            <a:gradFill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739527" y="435581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NULL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95511" y="392376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NULL</a:t>
            </a:r>
            <a:endParaRPr kumimoji="1" lang="ja-JP" altLang="en-US" dirty="0"/>
          </a:p>
        </p:txBody>
      </p:sp>
      <p:cxnSp>
        <p:nvCxnSpPr>
          <p:cNvPr id="21" name="直線コネクタ 20"/>
          <p:cNvCxnSpPr>
            <a:stCxn id="13" idx="1"/>
            <a:endCxn id="20" idx="3"/>
          </p:cNvCxnSpPr>
          <p:nvPr/>
        </p:nvCxnSpPr>
        <p:spPr>
          <a:xfrm rot="16200000" flipV="1">
            <a:off x="7467999" y="3912731"/>
            <a:ext cx="201389" cy="592787"/>
          </a:xfrm>
          <a:prstGeom prst="line">
            <a:avLst/>
          </a:prstGeom>
          <a:ln w="25400">
            <a:gradFill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4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フリーフォーム 107"/>
          <p:cNvSpPr/>
          <p:nvPr/>
        </p:nvSpPr>
        <p:spPr>
          <a:xfrm>
            <a:off x="5720698" y="5176010"/>
            <a:ext cx="722997" cy="491967"/>
          </a:xfrm>
          <a:custGeom>
            <a:avLst/>
            <a:gdLst>
              <a:gd name="connsiteX0" fmla="*/ 883 w 843977"/>
              <a:gd name="connsiteY0" fmla="*/ 387656 h 579488"/>
              <a:gd name="connsiteX1" fmla="*/ 100103 w 843977"/>
              <a:gd name="connsiteY1" fmla="*/ 96600 h 579488"/>
              <a:gd name="connsiteX2" fmla="*/ 629279 w 843977"/>
              <a:gd name="connsiteY2" fmla="*/ 17221 h 579488"/>
              <a:gd name="connsiteX3" fmla="*/ 834335 w 843977"/>
              <a:gd name="connsiteY3" fmla="*/ 394271 h 579488"/>
              <a:gd name="connsiteX4" fmla="*/ 351462 w 843977"/>
              <a:gd name="connsiteY4" fmla="*/ 579488 h 579488"/>
              <a:gd name="connsiteX0" fmla="*/ 883 w 758730"/>
              <a:gd name="connsiteY0" fmla="*/ 389505 h 581337"/>
              <a:gd name="connsiteX1" fmla="*/ 100103 w 758730"/>
              <a:gd name="connsiteY1" fmla="*/ 98449 h 581337"/>
              <a:gd name="connsiteX2" fmla="*/ 629279 w 758730"/>
              <a:gd name="connsiteY2" fmla="*/ 19070 h 581337"/>
              <a:gd name="connsiteX3" fmla="*/ 741729 w 758730"/>
              <a:gd name="connsiteY3" fmla="*/ 422580 h 581337"/>
              <a:gd name="connsiteX4" fmla="*/ 351462 w 758730"/>
              <a:gd name="connsiteY4" fmla="*/ 581337 h 581337"/>
              <a:gd name="connsiteX0" fmla="*/ 957 w 760363"/>
              <a:gd name="connsiteY0" fmla="*/ 351698 h 543530"/>
              <a:gd name="connsiteX1" fmla="*/ 100177 w 760363"/>
              <a:gd name="connsiteY1" fmla="*/ 60642 h 543530"/>
              <a:gd name="connsiteX2" fmla="*/ 635968 w 760363"/>
              <a:gd name="connsiteY2" fmla="*/ 27568 h 543530"/>
              <a:gd name="connsiteX3" fmla="*/ 741803 w 760363"/>
              <a:gd name="connsiteY3" fmla="*/ 384773 h 543530"/>
              <a:gd name="connsiteX4" fmla="*/ 351536 w 760363"/>
              <a:gd name="connsiteY4" fmla="*/ 543530 h 543530"/>
              <a:gd name="connsiteX0" fmla="*/ 68 w 757428"/>
              <a:gd name="connsiteY0" fmla="*/ 341869 h 533701"/>
              <a:gd name="connsiteX1" fmla="*/ 185280 w 757428"/>
              <a:gd name="connsiteY1" fmla="*/ 83888 h 533701"/>
              <a:gd name="connsiteX2" fmla="*/ 635079 w 757428"/>
              <a:gd name="connsiteY2" fmla="*/ 17739 h 533701"/>
              <a:gd name="connsiteX3" fmla="*/ 740914 w 757428"/>
              <a:gd name="connsiteY3" fmla="*/ 374944 h 533701"/>
              <a:gd name="connsiteX4" fmla="*/ 350647 w 757428"/>
              <a:gd name="connsiteY4" fmla="*/ 533701 h 533701"/>
              <a:gd name="connsiteX0" fmla="*/ 160 w 697988"/>
              <a:gd name="connsiteY0" fmla="*/ 402963 h 535261"/>
              <a:gd name="connsiteX1" fmla="*/ 125840 w 697988"/>
              <a:gd name="connsiteY1" fmla="*/ 85448 h 535261"/>
              <a:gd name="connsiteX2" fmla="*/ 575639 w 697988"/>
              <a:gd name="connsiteY2" fmla="*/ 19299 h 535261"/>
              <a:gd name="connsiteX3" fmla="*/ 681474 w 697988"/>
              <a:gd name="connsiteY3" fmla="*/ 376504 h 535261"/>
              <a:gd name="connsiteX4" fmla="*/ 291207 w 697988"/>
              <a:gd name="connsiteY4" fmla="*/ 535261 h 535261"/>
              <a:gd name="connsiteX0" fmla="*/ 160 w 703076"/>
              <a:gd name="connsiteY0" fmla="*/ 402963 h 488957"/>
              <a:gd name="connsiteX1" fmla="*/ 125840 w 703076"/>
              <a:gd name="connsiteY1" fmla="*/ 85448 h 488957"/>
              <a:gd name="connsiteX2" fmla="*/ 575639 w 703076"/>
              <a:gd name="connsiteY2" fmla="*/ 19299 h 488957"/>
              <a:gd name="connsiteX3" fmla="*/ 681474 w 703076"/>
              <a:gd name="connsiteY3" fmla="*/ 376504 h 488957"/>
              <a:gd name="connsiteX4" fmla="*/ 218445 w 703076"/>
              <a:gd name="connsiteY4" fmla="*/ 488957 h 488957"/>
              <a:gd name="connsiteX0" fmla="*/ 160 w 722997"/>
              <a:gd name="connsiteY0" fmla="*/ 402963 h 491967"/>
              <a:gd name="connsiteX1" fmla="*/ 125840 w 722997"/>
              <a:gd name="connsiteY1" fmla="*/ 85448 h 491967"/>
              <a:gd name="connsiteX2" fmla="*/ 575639 w 722997"/>
              <a:gd name="connsiteY2" fmla="*/ 19299 h 491967"/>
              <a:gd name="connsiteX3" fmla="*/ 681474 w 722997"/>
              <a:gd name="connsiteY3" fmla="*/ 376504 h 491967"/>
              <a:gd name="connsiteX4" fmla="*/ 218445 w 722997"/>
              <a:gd name="connsiteY4" fmla="*/ 488957 h 49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97" h="491967">
                <a:moveTo>
                  <a:pt x="160" y="402963"/>
                </a:moveTo>
                <a:cubicBezTo>
                  <a:pt x="-2597" y="288304"/>
                  <a:pt x="29927" y="149392"/>
                  <a:pt x="125840" y="85448"/>
                </a:cubicBezTo>
                <a:cubicBezTo>
                  <a:pt x="221753" y="21504"/>
                  <a:pt x="483033" y="-29210"/>
                  <a:pt x="575639" y="19299"/>
                </a:cubicBezTo>
                <a:cubicBezTo>
                  <a:pt x="668245" y="67808"/>
                  <a:pt x="787309" y="232079"/>
                  <a:pt x="681474" y="376504"/>
                </a:cubicBezTo>
                <a:cubicBezTo>
                  <a:pt x="575639" y="520929"/>
                  <a:pt x="218445" y="488957"/>
                  <a:pt x="218445" y="488957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フリーフォーム 108"/>
          <p:cNvSpPr/>
          <p:nvPr/>
        </p:nvSpPr>
        <p:spPr>
          <a:xfrm>
            <a:off x="5244074" y="5429911"/>
            <a:ext cx="838161" cy="778126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786297 w 883244"/>
              <a:gd name="connsiteY0" fmla="*/ 98512 h 842075"/>
              <a:gd name="connsiteX1" fmla="*/ 233018 w 883244"/>
              <a:gd name="connsiteY1" fmla="*/ 146923 h 842075"/>
              <a:gd name="connsiteX2" fmla="*/ 89002 w 883244"/>
              <a:gd name="connsiteY2" fmla="*/ 722986 h 842075"/>
              <a:gd name="connsiteX3" fmla="*/ 767028 w 883244"/>
              <a:gd name="connsiteY3" fmla="*/ 737996 h 842075"/>
              <a:gd name="connsiteX4" fmla="*/ 786297 w 883244"/>
              <a:gd name="connsiteY4" fmla="*/ 98512 h 842075"/>
              <a:gd name="connsiteX0" fmla="*/ 790473 w 912480"/>
              <a:gd name="connsiteY0" fmla="*/ 55668 h 735731"/>
              <a:gd name="connsiteX1" fmla="*/ 237194 w 912480"/>
              <a:gd name="connsiteY1" fmla="*/ 104079 h 735731"/>
              <a:gd name="connsiteX2" fmla="*/ 93178 w 912480"/>
              <a:gd name="connsiteY2" fmla="*/ 680142 h 735731"/>
              <a:gd name="connsiteX3" fmla="*/ 796264 w 912480"/>
              <a:gd name="connsiteY3" fmla="*/ 437615 h 735731"/>
              <a:gd name="connsiteX4" fmla="*/ 790473 w 912480"/>
              <a:gd name="connsiteY4" fmla="*/ 55668 h 735731"/>
              <a:gd name="connsiteX0" fmla="*/ 636323 w 729501"/>
              <a:gd name="connsiteY0" fmla="*/ 55589 h 565133"/>
              <a:gd name="connsiteX1" fmla="*/ 83044 w 729501"/>
              <a:gd name="connsiteY1" fmla="*/ 104000 h 565133"/>
              <a:gd name="connsiteX2" fmla="*/ 138058 w 729501"/>
              <a:gd name="connsiteY2" fmla="*/ 509544 h 565133"/>
              <a:gd name="connsiteX3" fmla="*/ 642114 w 729501"/>
              <a:gd name="connsiteY3" fmla="*/ 437536 h 565133"/>
              <a:gd name="connsiteX4" fmla="*/ 636323 w 729501"/>
              <a:gd name="connsiteY4" fmla="*/ 55589 h 565133"/>
              <a:gd name="connsiteX0" fmla="*/ 570273 w 659108"/>
              <a:gd name="connsiteY0" fmla="*/ 60007 h 573969"/>
              <a:gd name="connsiteX1" fmla="*/ 144017 w 659108"/>
              <a:gd name="connsiteY1" fmla="*/ 81914 h 573969"/>
              <a:gd name="connsiteX2" fmla="*/ 72008 w 659108"/>
              <a:gd name="connsiteY2" fmla="*/ 513962 h 573969"/>
              <a:gd name="connsiteX3" fmla="*/ 576064 w 659108"/>
              <a:gd name="connsiteY3" fmla="*/ 441954 h 573969"/>
              <a:gd name="connsiteX4" fmla="*/ 570273 w 659108"/>
              <a:gd name="connsiteY4" fmla="*/ 60007 h 573969"/>
              <a:gd name="connsiteX0" fmla="*/ 653316 w 749326"/>
              <a:gd name="connsiteY0" fmla="*/ 48005 h 549965"/>
              <a:gd name="connsiteX1" fmla="*/ 83044 w 749326"/>
              <a:gd name="connsiteY1" fmla="*/ 141920 h 549965"/>
              <a:gd name="connsiteX2" fmla="*/ 155051 w 749326"/>
              <a:gd name="connsiteY2" fmla="*/ 501960 h 549965"/>
              <a:gd name="connsiteX3" fmla="*/ 659107 w 749326"/>
              <a:gd name="connsiteY3" fmla="*/ 429952 h 549965"/>
              <a:gd name="connsiteX4" fmla="*/ 653316 w 749326"/>
              <a:gd name="connsiteY4" fmla="*/ 48005 h 549965"/>
              <a:gd name="connsiteX0" fmla="*/ 653316 w 749326"/>
              <a:gd name="connsiteY0" fmla="*/ 144151 h 646111"/>
              <a:gd name="connsiteX1" fmla="*/ 83044 w 749326"/>
              <a:gd name="connsiteY1" fmla="*/ 238066 h 646111"/>
              <a:gd name="connsiteX2" fmla="*/ 155051 w 749326"/>
              <a:gd name="connsiteY2" fmla="*/ 598106 h 646111"/>
              <a:gd name="connsiteX3" fmla="*/ 659107 w 749326"/>
              <a:gd name="connsiteY3" fmla="*/ 526098 h 646111"/>
              <a:gd name="connsiteX4" fmla="*/ 653316 w 749326"/>
              <a:gd name="connsiteY4" fmla="*/ 144151 h 646111"/>
              <a:gd name="connsiteX0" fmla="*/ 666282 w 767118"/>
              <a:gd name="connsiteY0" fmla="*/ 144151 h 790127"/>
              <a:gd name="connsiteX1" fmla="*/ 96010 w 767118"/>
              <a:gd name="connsiteY1" fmla="*/ 238066 h 790127"/>
              <a:gd name="connsiteX2" fmla="*/ 96010 w 767118"/>
              <a:gd name="connsiteY2" fmla="*/ 742122 h 790127"/>
              <a:gd name="connsiteX3" fmla="*/ 672073 w 767118"/>
              <a:gd name="connsiteY3" fmla="*/ 526098 h 790127"/>
              <a:gd name="connsiteX4" fmla="*/ 666282 w 767118"/>
              <a:gd name="connsiteY4" fmla="*/ 144151 h 790127"/>
              <a:gd name="connsiteX0" fmla="*/ 737325 w 838161"/>
              <a:gd name="connsiteY0" fmla="*/ 144151 h 778126"/>
              <a:gd name="connsiteX1" fmla="*/ 95045 w 838161"/>
              <a:gd name="connsiteY1" fmla="*/ 310074 h 778126"/>
              <a:gd name="connsiteX2" fmla="*/ 167053 w 838161"/>
              <a:gd name="connsiteY2" fmla="*/ 742122 h 778126"/>
              <a:gd name="connsiteX3" fmla="*/ 743116 w 838161"/>
              <a:gd name="connsiteY3" fmla="*/ 526098 h 778126"/>
              <a:gd name="connsiteX4" fmla="*/ 737325 w 838161"/>
              <a:gd name="connsiteY4" fmla="*/ 144151 h 77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161" h="778126">
                <a:moveTo>
                  <a:pt x="737325" y="144151"/>
                </a:moveTo>
                <a:cubicBezTo>
                  <a:pt x="573297" y="0"/>
                  <a:pt x="190090" y="210412"/>
                  <a:pt x="95045" y="310074"/>
                </a:cubicBezTo>
                <a:cubicBezTo>
                  <a:pt x="0" y="409736"/>
                  <a:pt x="59041" y="706118"/>
                  <a:pt x="167053" y="742122"/>
                </a:cubicBezTo>
                <a:cubicBezTo>
                  <a:pt x="275065" y="778126"/>
                  <a:pt x="648071" y="625760"/>
                  <a:pt x="743116" y="526098"/>
                </a:cubicBezTo>
                <a:cubicBezTo>
                  <a:pt x="838161" y="426436"/>
                  <a:pt x="833335" y="192156"/>
                  <a:pt x="737325" y="144151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フリーフォーム 11"/>
          <p:cNvSpPr/>
          <p:nvPr/>
        </p:nvSpPr>
        <p:spPr>
          <a:xfrm>
            <a:off x="683568" y="4335148"/>
            <a:ext cx="838161" cy="778126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786297 w 883244"/>
              <a:gd name="connsiteY0" fmla="*/ 98512 h 842075"/>
              <a:gd name="connsiteX1" fmla="*/ 233018 w 883244"/>
              <a:gd name="connsiteY1" fmla="*/ 146923 h 842075"/>
              <a:gd name="connsiteX2" fmla="*/ 89002 w 883244"/>
              <a:gd name="connsiteY2" fmla="*/ 722986 h 842075"/>
              <a:gd name="connsiteX3" fmla="*/ 767028 w 883244"/>
              <a:gd name="connsiteY3" fmla="*/ 737996 h 842075"/>
              <a:gd name="connsiteX4" fmla="*/ 786297 w 883244"/>
              <a:gd name="connsiteY4" fmla="*/ 98512 h 842075"/>
              <a:gd name="connsiteX0" fmla="*/ 790473 w 912480"/>
              <a:gd name="connsiteY0" fmla="*/ 55668 h 735731"/>
              <a:gd name="connsiteX1" fmla="*/ 237194 w 912480"/>
              <a:gd name="connsiteY1" fmla="*/ 104079 h 735731"/>
              <a:gd name="connsiteX2" fmla="*/ 93178 w 912480"/>
              <a:gd name="connsiteY2" fmla="*/ 680142 h 735731"/>
              <a:gd name="connsiteX3" fmla="*/ 796264 w 912480"/>
              <a:gd name="connsiteY3" fmla="*/ 437615 h 735731"/>
              <a:gd name="connsiteX4" fmla="*/ 790473 w 912480"/>
              <a:gd name="connsiteY4" fmla="*/ 55668 h 735731"/>
              <a:gd name="connsiteX0" fmla="*/ 636323 w 729501"/>
              <a:gd name="connsiteY0" fmla="*/ 55589 h 565133"/>
              <a:gd name="connsiteX1" fmla="*/ 83044 w 729501"/>
              <a:gd name="connsiteY1" fmla="*/ 104000 h 565133"/>
              <a:gd name="connsiteX2" fmla="*/ 138058 w 729501"/>
              <a:gd name="connsiteY2" fmla="*/ 509544 h 565133"/>
              <a:gd name="connsiteX3" fmla="*/ 642114 w 729501"/>
              <a:gd name="connsiteY3" fmla="*/ 437536 h 565133"/>
              <a:gd name="connsiteX4" fmla="*/ 636323 w 729501"/>
              <a:gd name="connsiteY4" fmla="*/ 55589 h 565133"/>
              <a:gd name="connsiteX0" fmla="*/ 570273 w 659108"/>
              <a:gd name="connsiteY0" fmla="*/ 60007 h 573969"/>
              <a:gd name="connsiteX1" fmla="*/ 144017 w 659108"/>
              <a:gd name="connsiteY1" fmla="*/ 81914 h 573969"/>
              <a:gd name="connsiteX2" fmla="*/ 72008 w 659108"/>
              <a:gd name="connsiteY2" fmla="*/ 513962 h 573969"/>
              <a:gd name="connsiteX3" fmla="*/ 576064 w 659108"/>
              <a:gd name="connsiteY3" fmla="*/ 441954 h 573969"/>
              <a:gd name="connsiteX4" fmla="*/ 570273 w 659108"/>
              <a:gd name="connsiteY4" fmla="*/ 60007 h 573969"/>
              <a:gd name="connsiteX0" fmla="*/ 653316 w 749326"/>
              <a:gd name="connsiteY0" fmla="*/ 48005 h 549965"/>
              <a:gd name="connsiteX1" fmla="*/ 83044 w 749326"/>
              <a:gd name="connsiteY1" fmla="*/ 141920 h 549965"/>
              <a:gd name="connsiteX2" fmla="*/ 155051 w 749326"/>
              <a:gd name="connsiteY2" fmla="*/ 501960 h 549965"/>
              <a:gd name="connsiteX3" fmla="*/ 659107 w 749326"/>
              <a:gd name="connsiteY3" fmla="*/ 429952 h 549965"/>
              <a:gd name="connsiteX4" fmla="*/ 653316 w 749326"/>
              <a:gd name="connsiteY4" fmla="*/ 48005 h 549965"/>
              <a:gd name="connsiteX0" fmla="*/ 653316 w 749326"/>
              <a:gd name="connsiteY0" fmla="*/ 144151 h 646111"/>
              <a:gd name="connsiteX1" fmla="*/ 83044 w 749326"/>
              <a:gd name="connsiteY1" fmla="*/ 238066 h 646111"/>
              <a:gd name="connsiteX2" fmla="*/ 155051 w 749326"/>
              <a:gd name="connsiteY2" fmla="*/ 598106 h 646111"/>
              <a:gd name="connsiteX3" fmla="*/ 659107 w 749326"/>
              <a:gd name="connsiteY3" fmla="*/ 526098 h 646111"/>
              <a:gd name="connsiteX4" fmla="*/ 653316 w 749326"/>
              <a:gd name="connsiteY4" fmla="*/ 144151 h 646111"/>
              <a:gd name="connsiteX0" fmla="*/ 666282 w 767118"/>
              <a:gd name="connsiteY0" fmla="*/ 144151 h 790127"/>
              <a:gd name="connsiteX1" fmla="*/ 96010 w 767118"/>
              <a:gd name="connsiteY1" fmla="*/ 238066 h 790127"/>
              <a:gd name="connsiteX2" fmla="*/ 96010 w 767118"/>
              <a:gd name="connsiteY2" fmla="*/ 742122 h 790127"/>
              <a:gd name="connsiteX3" fmla="*/ 672073 w 767118"/>
              <a:gd name="connsiteY3" fmla="*/ 526098 h 790127"/>
              <a:gd name="connsiteX4" fmla="*/ 666282 w 767118"/>
              <a:gd name="connsiteY4" fmla="*/ 144151 h 790127"/>
              <a:gd name="connsiteX0" fmla="*/ 737325 w 838161"/>
              <a:gd name="connsiteY0" fmla="*/ 144151 h 778126"/>
              <a:gd name="connsiteX1" fmla="*/ 95045 w 838161"/>
              <a:gd name="connsiteY1" fmla="*/ 310074 h 778126"/>
              <a:gd name="connsiteX2" fmla="*/ 167053 w 838161"/>
              <a:gd name="connsiteY2" fmla="*/ 742122 h 778126"/>
              <a:gd name="connsiteX3" fmla="*/ 743116 w 838161"/>
              <a:gd name="connsiteY3" fmla="*/ 526098 h 778126"/>
              <a:gd name="connsiteX4" fmla="*/ 737325 w 838161"/>
              <a:gd name="connsiteY4" fmla="*/ 144151 h 77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161" h="778126">
                <a:moveTo>
                  <a:pt x="737325" y="144151"/>
                </a:moveTo>
                <a:cubicBezTo>
                  <a:pt x="573297" y="0"/>
                  <a:pt x="190090" y="210412"/>
                  <a:pt x="95045" y="310074"/>
                </a:cubicBezTo>
                <a:cubicBezTo>
                  <a:pt x="0" y="409736"/>
                  <a:pt x="59041" y="706118"/>
                  <a:pt x="167053" y="742122"/>
                </a:cubicBezTo>
                <a:cubicBezTo>
                  <a:pt x="275065" y="778126"/>
                  <a:pt x="648071" y="625760"/>
                  <a:pt x="743116" y="526098"/>
                </a:cubicBezTo>
                <a:cubicBezTo>
                  <a:pt x="838161" y="426436"/>
                  <a:pt x="833335" y="192156"/>
                  <a:pt x="737325" y="144151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2735582" y="4213174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5244074" y="2974505"/>
            <a:ext cx="1345941" cy="1188268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786297 w 883244"/>
              <a:gd name="connsiteY0" fmla="*/ 98512 h 842075"/>
              <a:gd name="connsiteX1" fmla="*/ 233018 w 883244"/>
              <a:gd name="connsiteY1" fmla="*/ 146923 h 842075"/>
              <a:gd name="connsiteX2" fmla="*/ 89002 w 883244"/>
              <a:gd name="connsiteY2" fmla="*/ 722986 h 842075"/>
              <a:gd name="connsiteX3" fmla="*/ 767028 w 883244"/>
              <a:gd name="connsiteY3" fmla="*/ 737996 h 842075"/>
              <a:gd name="connsiteX4" fmla="*/ 786297 w 883244"/>
              <a:gd name="connsiteY4" fmla="*/ 98512 h 842075"/>
              <a:gd name="connsiteX0" fmla="*/ 790473 w 912480"/>
              <a:gd name="connsiteY0" fmla="*/ 55668 h 735731"/>
              <a:gd name="connsiteX1" fmla="*/ 237194 w 912480"/>
              <a:gd name="connsiteY1" fmla="*/ 104079 h 735731"/>
              <a:gd name="connsiteX2" fmla="*/ 93178 w 912480"/>
              <a:gd name="connsiteY2" fmla="*/ 680142 h 735731"/>
              <a:gd name="connsiteX3" fmla="*/ 796264 w 912480"/>
              <a:gd name="connsiteY3" fmla="*/ 437615 h 735731"/>
              <a:gd name="connsiteX4" fmla="*/ 790473 w 912480"/>
              <a:gd name="connsiteY4" fmla="*/ 55668 h 735731"/>
              <a:gd name="connsiteX0" fmla="*/ 636323 w 729501"/>
              <a:gd name="connsiteY0" fmla="*/ 55589 h 565133"/>
              <a:gd name="connsiteX1" fmla="*/ 83044 w 729501"/>
              <a:gd name="connsiteY1" fmla="*/ 104000 h 565133"/>
              <a:gd name="connsiteX2" fmla="*/ 138058 w 729501"/>
              <a:gd name="connsiteY2" fmla="*/ 509544 h 565133"/>
              <a:gd name="connsiteX3" fmla="*/ 642114 w 729501"/>
              <a:gd name="connsiteY3" fmla="*/ 437536 h 565133"/>
              <a:gd name="connsiteX4" fmla="*/ 636323 w 729501"/>
              <a:gd name="connsiteY4" fmla="*/ 55589 h 565133"/>
              <a:gd name="connsiteX0" fmla="*/ 570273 w 659108"/>
              <a:gd name="connsiteY0" fmla="*/ 60007 h 573969"/>
              <a:gd name="connsiteX1" fmla="*/ 144017 w 659108"/>
              <a:gd name="connsiteY1" fmla="*/ 81914 h 573969"/>
              <a:gd name="connsiteX2" fmla="*/ 72008 w 659108"/>
              <a:gd name="connsiteY2" fmla="*/ 513962 h 573969"/>
              <a:gd name="connsiteX3" fmla="*/ 576064 w 659108"/>
              <a:gd name="connsiteY3" fmla="*/ 441954 h 573969"/>
              <a:gd name="connsiteX4" fmla="*/ 570273 w 659108"/>
              <a:gd name="connsiteY4" fmla="*/ 60007 h 573969"/>
              <a:gd name="connsiteX0" fmla="*/ 653316 w 749326"/>
              <a:gd name="connsiteY0" fmla="*/ 48005 h 549965"/>
              <a:gd name="connsiteX1" fmla="*/ 83044 w 749326"/>
              <a:gd name="connsiteY1" fmla="*/ 141920 h 549965"/>
              <a:gd name="connsiteX2" fmla="*/ 155051 w 749326"/>
              <a:gd name="connsiteY2" fmla="*/ 501960 h 549965"/>
              <a:gd name="connsiteX3" fmla="*/ 659107 w 749326"/>
              <a:gd name="connsiteY3" fmla="*/ 429952 h 549965"/>
              <a:gd name="connsiteX4" fmla="*/ 653316 w 749326"/>
              <a:gd name="connsiteY4" fmla="*/ 48005 h 549965"/>
              <a:gd name="connsiteX0" fmla="*/ 653316 w 749326"/>
              <a:gd name="connsiteY0" fmla="*/ 144151 h 646111"/>
              <a:gd name="connsiteX1" fmla="*/ 83044 w 749326"/>
              <a:gd name="connsiteY1" fmla="*/ 238066 h 646111"/>
              <a:gd name="connsiteX2" fmla="*/ 155051 w 749326"/>
              <a:gd name="connsiteY2" fmla="*/ 598106 h 646111"/>
              <a:gd name="connsiteX3" fmla="*/ 659107 w 749326"/>
              <a:gd name="connsiteY3" fmla="*/ 526098 h 646111"/>
              <a:gd name="connsiteX4" fmla="*/ 653316 w 749326"/>
              <a:gd name="connsiteY4" fmla="*/ 144151 h 646111"/>
              <a:gd name="connsiteX0" fmla="*/ 666282 w 767118"/>
              <a:gd name="connsiteY0" fmla="*/ 144151 h 790127"/>
              <a:gd name="connsiteX1" fmla="*/ 96010 w 767118"/>
              <a:gd name="connsiteY1" fmla="*/ 238066 h 790127"/>
              <a:gd name="connsiteX2" fmla="*/ 96010 w 767118"/>
              <a:gd name="connsiteY2" fmla="*/ 742122 h 790127"/>
              <a:gd name="connsiteX3" fmla="*/ 672073 w 767118"/>
              <a:gd name="connsiteY3" fmla="*/ 526098 h 790127"/>
              <a:gd name="connsiteX4" fmla="*/ 666282 w 767118"/>
              <a:gd name="connsiteY4" fmla="*/ 144151 h 790127"/>
              <a:gd name="connsiteX0" fmla="*/ 737325 w 838161"/>
              <a:gd name="connsiteY0" fmla="*/ 144151 h 778126"/>
              <a:gd name="connsiteX1" fmla="*/ 95045 w 838161"/>
              <a:gd name="connsiteY1" fmla="*/ 310074 h 778126"/>
              <a:gd name="connsiteX2" fmla="*/ 167053 w 838161"/>
              <a:gd name="connsiteY2" fmla="*/ 742122 h 778126"/>
              <a:gd name="connsiteX3" fmla="*/ 743116 w 838161"/>
              <a:gd name="connsiteY3" fmla="*/ 526098 h 778126"/>
              <a:gd name="connsiteX4" fmla="*/ 737325 w 838161"/>
              <a:gd name="connsiteY4" fmla="*/ 144151 h 778126"/>
              <a:gd name="connsiteX0" fmla="*/ 1080121 w 1176131"/>
              <a:gd name="connsiteY0" fmla="*/ 144151 h 1188267"/>
              <a:gd name="connsiteX1" fmla="*/ 144016 w 1176131"/>
              <a:gd name="connsiteY1" fmla="*/ 720215 h 1188267"/>
              <a:gd name="connsiteX2" fmla="*/ 216024 w 1176131"/>
              <a:gd name="connsiteY2" fmla="*/ 1152263 h 1188267"/>
              <a:gd name="connsiteX3" fmla="*/ 792087 w 1176131"/>
              <a:gd name="connsiteY3" fmla="*/ 936239 h 1188267"/>
              <a:gd name="connsiteX4" fmla="*/ 1080121 w 1176131"/>
              <a:gd name="connsiteY4" fmla="*/ 144151 h 1188267"/>
              <a:gd name="connsiteX0" fmla="*/ 1080121 w 1296145"/>
              <a:gd name="connsiteY0" fmla="*/ 144151 h 1176266"/>
              <a:gd name="connsiteX1" fmla="*/ 144016 w 1296145"/>
              <a:gd name="connsiteY1" fmla="*/ 720215 h 1176266"/>
              <a:gd name="connsiteX2" fmla="*/ 216024 w 1296145"/>
              <a:gd name="connsiteY2" fmla="*/ 1152263 h 1176266"/>
              <a:gd name="connsiteX3" fmla="*/ 1152129 w 1296145"/>
              <a:gd name="connsiteY3" fmla="*/ 576200 h 1176266"/>
              <a:gd name="connsiteX4" fmla="*/ 1080121 w 1296145"/>
              <a:gd name="connsiteY4" fmla="*/ 144151 h 1176266"/>
              <a:gd name="connsiteX0" fmla="*/ 1056118 w 1248139"/>
              <a:gd name="connsiteY0" fmla="*/ 144151 h 1176267"/>
              <a:gd name="connsiteX1" fmla="*/ 120013 w 1248139"/>
              <a:gd name="connsiteY1" fmla="*/ 720215 h 1176267"/>
              <a:gd name="connsiteX2" fmla="*/ 336038 w 1248139"/>
              <a:gd name="connsiteY2" fmla="*/ 1152264 h 1176267"/>
              <a:gd name="connsiteX3" fmla="*/ 1128126 w 1248139"/>
              <a:gd name="connsiteY3" fmla="*/ 576200 h 1176267"/>
              <a:gd name="connsiteX4" fmla="*/ 1056118 w 1248139"/>
              <a:gd name="connsiteY4" fmla="*/ 144151 h 1176267"/>
              <a:gd name="connsiteX0" fmla="*/ 1056118 w 1164130"/>
              <a:gd name="connsiteY0" fmla="*/ 144151 h 1188268"/>
              <a:gd name="connsiteX1" fmla="*/ 120013 w 1164130"/>
              <a:gd name="connsiteY1" fmla="*/ 720215 h 1188268"/>
              <a:gd name="connsiteX2" fmla="*/ 336038 w 1164130"/>
              <a:gd name="connsiteY2" fmla="*/ 1152264 h 1188268"/>
              <a:gd name="connsiteX3" fmla="*/ 840094 w 1164130"/>
              <a:gd name="connsiteY3" fmla="*/ 936240 h 1188268"/>
              <a:gd name="connsiteX4" fmla="*/ 1128126 w 1164130"/>
              <a:gd name="connsiteY4" fmla="*/ 576200 h 1188268"/>
              <a:gd name="connsiteX5" fmla="*/ 1056118 w 1164130"/>
              <a:gd name="connsiteY5" fmla="*/ 144151 h 1188268"/>
              <a:gd name="connsiteX0" fmla="*/ 1056118 w 1345941"/>
              <a:gd name="connsiteY0" fmla="*/ 144151 h 1188268"/>
              <a:gd name="connsiteX1" fmla="*/ 120013 w 1345941"/>
              <a:gd name="connsiteY1" fmla="*/ 720215 h 1188268"/>
              <a:gd name="connsiteX2" fmla="*/ 336038 w 1345941"/>
              <a:gd name="connsiteY2" fmla="*/ 1152264 h 1188268"/>
              <a:gd name="connsiteX3" fmla="*/ 840094 w 1345941"/>
              <a:gd name="connsiteY3" fmla="*/ 936240 h 1188268"/>
              <a:gd name="connsiteX4" fmla="*/ 1128126 w 1345941"/>
              <a:gd name="connsiteY4" fmla="*/ 576200 h 1188268"/>
              <a:gd name="connsiteX5" fmla="*/ 1056118 w 1345941"/>
              <a:gd name="connsiteY5" fmla="*/ 144151 h 118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941" h="1188268">
                <a:moveTo>
                  <a:pt x="1056118" y="144151"/>
                </a:moveTo>
                <a:cubicBezTo>
                  <a:pt x="892090" y="0"/>
                  <a:pt x="240026" y="552196"/>
                  <a:pt x="120013" y="720215"/>
                </a:cubicBezTo>
                <a:cubicBezTo>
                  <a:pt x="0" y="888234"/>
                  <a:pt x="216025" y="1116260"/>
                  <a:pt x="336038" y="1152264"/>
                </a:cubicBezTo>
                <a:cubicBezTo>
                  <a:pt x="456051" y="1188268"/>
                  <a:pt x="708079" y="1032251"/>
                  <a:pt x="840094" y="936240"/>
                </a:cubicBezTo>
                <a:cubicBezTo>
                  <a:pt x="972109" y="840229"/>
                  <a:pt x="1092122" y="708215"/>
                  <a:pt x="1128126" y="576200"/>
                </a:cubicBezTo>
                <a:cubicBezTo>
                  <a:pt x="1345941" y="300304"/>
                  <a:pt x="1152128" y="192156"/>
                  <a:pt x="1056118" y="144151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7562348" y="3262672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EXPAND Operator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Expand or contract an aligned treelet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066646" y="4501206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426686" y="4141166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図形 5"/>
          <p:cNvCxnSpPr>
            <a:stCxn id="4" idx="0"/>
          </p:cNvCxnSpPr>
          <p:nvPr/>
        </p:nvCxnSpPr>
        <p:spPr>
          <a:xfrm rot="5400000" flipH="1" flipV="1">
            <a:off x="1246666" y="4321186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図形 6"/>
          <p:cNvCxnSpPr/>
          <p:nvPr/>
        </p:nvCxnSpPr>
        <p:spPr>
          <a:xfrm rot="5400000" flipH="1" flipV="1">
            <a:off x="872394" y="4681226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図形 7"/>
          <p:cNvCxnSpPr/>
          <p:nvPr/>
        </p:nvCxnSpPr>
        <p:spPr>
          <a:xfrm rot="5400000" flipH="1" flipV="1">
            <a:off x="1606706" y="394691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3131626" y="4573214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図形 9"/>
          <p:cNvCxnSpPr>
            <a:stCxn id="9" idx="0"/>
          </p:cNvCxnSpPr>
          <p:nvPr/>
        </p:nvCxnSpPr>
        <p:spPr>
          <a:xfrm rot="5400000" flipH="1" flipV="1">
            <a:off x="3311646" y="439319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図形 10"/>
          <p:cNvCxnSpPr/>
          <p:nvPr/>
        </p:nvCxnSpPr>
        <p:spPr>
          <a:xfrm rot="5400000" flipH="1" flipV="1">
            <a:off x="2951606" y="475323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15" idx="1"/>
          </p:cNvCxnSpPr>
          <p:nvPr/>
        </p:nvCxnSpPr>
        <p:spPr>
          <a:xfrm flipV="1">
            <a:off x="1786726" y="4109808"/>
            <a:ext cx="553026" cy="175374"/>
          </a:xfrm>
          <a:prstGeom prst="line">
            <a:avLst/>
          </a:prstGeom>
          <a:ln w="25400">
            <a:gradFill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339752" y="392514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NULL</a:t>
            </a:r>
            <a:endParaRPr kumimoji="1" lang="ja-JP" altLang="en-US" dirty="0"/>
          </a:p>
        </p:txBody>
      </p:sp>
      <p:cxnSp>
        <p:nvCxnSpPr>
          <p:cNvPr id="16" name="直線コネクタ 15"/>
          <p:cNvCxnSpPr>
            <a:stCxn id="12" idx="3"/>
          </p:cNvCxnSpPr>
          <p:nvPr/>
        </p:nvCxnSpPr>
        <p:spPr>
          <a:xfrm flipV="1">
            <a:off x="1426684" y="4645222"/>
            <a:ext cx="1417124" cy="21602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5652120" y="3550704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012160" y="3190664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図形 18"/>
          <p:cNvCxnSpPr>
            <a:stCxn id="17" idx="0"/>
          </p:cNvCxnSpPr>
          <p:nvPr/>
        </p:nvCxnSpPr>
        <p:spPr>
          <a:xfrm rot="5400000" flipH="1" flipV="1">
            <a:off x="5832140" y="337068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図形 19"/>
          <p:cNvCxnSpPr/>
          <p:nvPr/>
        </p:nvCxnSpPr>
        <p:spPr>
          <a:xfrm rot="5400000" flipH="1" flipV="1">
            <a:off x="5457868" y="373072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図形 20"/>
          <p:cNvCxnSpPr/>
          <p:nvPr/>
        </p:nvCxnSpPr>
        <p:spPr>
          <a:xfrm rot="5400000" flipH="1" flipV="1">
            <a:off x="6192180" y="299641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7958392" y="3622712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図形 22"/>
          <p:cNvCxnSpPr>
            <a:stCxn id="22" idx="0"/>
          </p:cNvCxnSpPr>
          <p:nvPr/>
        </p:nvCxnSpPr>
        <p:spPr>
          <a:xfrm rot="5400000" flipH="1" flipV="1">
            <a:off x="8138412" y="344269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図形 23"/>
          <p:cNvCxnSpPr/>
          <p:nvPr/>
        </p:nvCxnSpPr>
        <p:spPr>
          <a:xfrm rot="5400000" flipH="1" flipV="1">
            <a:off x="7778372" y="380273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5" idx="4"/>
          </p:cNvCxnSpPr>
          <p:nvPr/>
        </p:nvCxnSpPr>
        <p:spPr>
          <a:xfrm>
            <a:off x="6372200" y="3550705"/>
            <a:ext cx="1296144" cy="14401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637888" y="2397516"/>
            <a:ext cx="236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EXPAND (as core)</a:t>
            </a:r>
            <a:endParaRPr kumimoji="1" lang="ja-JP" altLang="en-US" sz="2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300425" y="4442996"/>
            <a:ext cx="308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EXPAND (as derivation)</a:t>
            </a:r>
            <a:endParaRPr kumimoji="1" lang="ja-JP" altLang="en-US" sz="2400" dirty="0"/>
          </a:p>
        </p:txBody>
      </p:sp>
      <p:sp>
        <p:nvSpPr>
          <p:cNvPr id="56" name="スライド番号プレースホル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7562348" y="5295513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652120" y="558354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6012160" y="522350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図形 18"/>
          <p:cNvCxnSpPr>
            <a:stCxn id="72" idx="0"/>
          </p:cNvCxnSpPr>
          <p:nvPr/>
        </p:nvCxnSpPr>
        <p:spPr>
          <a:xfrm rot="5400000" flipH="1" flipV="1">
            <a:off x="5832140" y="540352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図形 19"/>
          <p:cNvCxnSpPr/>
          <p:nvPr/>
        </p:nvCxnSpPr>
        <p:spPr>
          <a:xfrm rot="5400000" flipH="1" flipV="1">
            <a:off x="5457868" y="576356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図形 20"/>
          <p:cNvCxnSpPr/>
          <p:nvPr/>
        </p:nvCxnSpPr>
        <p:spPr>
          <a:xfrm rot="5400000" flipH="1" flipV="1">
            <a:off x="6192180" y="502925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/楕円 76"/>
          <p:cNvSpPr/>
          <p:nvPr/>
        </p:nvSpPr>
        <p:spPr>
          <a:xfrm>
            <a:off x="7958392" y="5655553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図形 22"/>
          <p:cNvCxnSpPr>
            <a:stCxn id="77" idx="0"/>
          </p:cNvCxnSpPr>
          <p:nvPr/>
        </p:nvCxnSpPr>
        <p:spPr>
          <a:xfrm rot="5400000" flipH="1" flipV="1">
            <a:off x="8138412" y="547553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図形 23"/>
          <p:cNvCxnSpPr/>
          <p:nvPr/>
        </p:nvCxnSpPr>
        <p:spPr>
          <a:xfrm rot="5400000" flipH="1" flipV="1">
            <a:off x="7778372" y="583557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109" idx="3"/>
          </p:cNvCxnSpPr>
          <p:nvPr/>
        </p:nvCxnSpPr>
        <p:spPr>
          <a:xfrm flipV="1">
            <a:off x="5987190" y="5727561"/>
            <a:ext cx="1681154" cy="22844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左右矢印 110"/>
          <p:cNvSpPr/>
          <p:nvPr/>
        </p:nvSpPr>
        <p:spPr>
          <a:xfrm rot="20358229">
            <a:off x="4182854" y="3916254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左右矢印 111"/>
          <p:cNvSpPr/>
          <p:nvPr/>
        </p:nvSpPr>
        <p:spPr>
          <a:xfrm rot="1241771" flipV="1">
            <a:off x="4228070" y="4997713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フリーフォーム 82"/>
          <p:cNvSpPr/>
          <p:nvPr/>
        </p:nvSpPr>
        <p:spPr>
          <a:xfrm rot="5400000" flipV="1">
            <a:off x="5636406" y="5281630"/>
            <a:ext cx="722997" cy="491967"/>
          </a:xfrm>
          <a:custGeom>
            <a:avLst/>
            <a:gdLst>
              <a:gd name="connsiteX0" fmla="*/ 883 w 843977"/>
              <a:gd name="connsiteY0" fmla="*/ 387656 h 579488"/>
              <a:gd name="connsiteX1" fmla="*/ 100103 w 843977"/>
              <a:gd name="connsiteY1" fmla="*/ 96600 h 579488"/>
              <a:gd name="connsiteX2" fmla="*/ 629279 w 843977"/>
              <a:gd name="connsiteY2" fmla="*/ 17221 h 579488"/>
              <a:gd name="connsiteX3" fmla="*/ 834335 w 843977"/>
              <a:gd name="connsiteY3" fmla="*/ 394271 h 579488"/>
              <a:gd name="connsiteX4" fmla="*/ 351462 w 843977"/>
              <a:gd name="connsiteY4" fmla="*/ 579488 h 579488"/>
              <a:gd name="connsiteX0" fmla="*/ 883 w 758730"/>
              <a:gd name="connsiteY0" fmla="*/ 389505 h 581337"/>
              <a:gd name="connsiteX1" fmla="*/ 100103 w 758730"/>
              <a:gd name="connsiteY1" fmla="*/ 98449 h 581337"/>
              <a:gd name="connsiteX2" fmla="*/ 629279 w 758730"/>
              <a:gd name="connsiteY2" fmla="*/ 19070 h 581337"/>
              <a:gd name="connsiteX3" fmla="*/ 741729 w 758730"/>
              <a:gd name="connsiteY3" fmla="*/ 422580 h 581337"/>
              <a:gd name="connsiteX4" fmla="*/ 351462 w 758730"/>
              <a:gd name="connsiteY4" fmla="*/ 581337 h 581337"/>
              <a:gd name="connsiteX0" fmla="*/ 957 w 760363"/>
              <a:gd name="connsiteY0" fmla="*/ 351698 h 543530"/>
              <a:gd name="connsiteX1" fmla="*/ 100177 w 760363"/>
              <a:gd name="connsiteY1" fmla="*/ 60642 h 543530"/>
              <a:gd name="connsiteX2" fmla="*/ 635968 w 760363"/>
              <a:gd name="connsiteY2" fmla="*/ 27568 h 543530"/>
              <a:gd name="connsiteX3" fmla="*/ 741803 w 760363"/>
              <a:gd name="connsiteY3" fmla="*/ 384773 h 543530"/>
              <a:gd name="connsiteX4" fmla="*/ 351536 w 760363"/>
              <a:gd name="connsiteY4" fmla="*/ 543530 h 543530"/>
              <a:gd name="connsiteX0" fmla="*/ 68 w 757428"/>
              <a:gd name="connsiteY0" fmla="*/ 341869 h 533701"/>
              <a:gd name="connsiteX1" fmla="*/ 185280 w 757428"/>
              <a:gd name="connsiteY1" fmla="*/ 83888 h 533701"/>
              <a:gd name="connsiteX2" fmla="*/ 635079 w 757428"/>
              <a:gd name="connsiteY2" fmla="*/ 17739 h 533701"/>
              <a:gd name="connsiteX3" fmla="*/ 740914 w 757428"/>
              <a:gd name="connsiteY3" fmla="*/ 374944 h 533701"/>
              <a:gd name="connsiteX4" fmla="*/ 350647 w 757428"/>
              <a:gd name="connsiteY4" fmla="*/ 533701 h 533701"/>
              <a:gd name="connsiteX0" fmla="*/ 160 w 697988"/>
              <a:gd name="connsiteY0" fmla="*/ 402963 h 535261"/>
              <a:gd name="connsiteX1" fmla="*/ 125840 w 697988"/>
              <a:gd name="connsiteY1" fmla="*/ 85448 h 535261"/>
              <a:gd name="connsiteX2" fmla="*/ 575639 w 697988"/>
              <a:gd name="connsiteY2" fmla="*/ 19299 h 535261"/>
              <a:gd name="connsiteX3" fmla="*/ 681474 w 697988"/>
              <a:gd name="connsiteY3" fmla="*/ 376504 h 535261"/>
              <a:gd name="connsiteX4" fmla="*/ 291207 w 697988"/>
              <a:gd name="connsiteY4" fmla="*/ 535261 h 535261"/>
              <a:gd name="connsiteX0" fmla="*/ 160 w 703076"/>
              <a:gd name="connsiteY0" fmla="*/ 402963 h 488957"/>
              <a:gd name="connsiteX1" fmla="*/ 125840 w 703076"/>
              <a:gd name="connsiteY1" fmla="*/ 85448 h 488957"/>
              <a:gd name="connsiteX2" fmla="*/ 575639 w 703076"/>
              <a:gd name="connsiteY2" fmla="*/ 19299 h 488957"/>
              <a:gd name="connsiteX3" fmla="*/ 681474 w 703076"/>
              <a:gd name="connsiteY3" fmla="*/ 376504 h 488957"/>
              <a:gd name="connsiteX4" fmla="*/ 218445 w 703076"/>
              <a:gd name="connsiteY4" fmla="*/ 488957 h 488957"/>
              <a:gd name="connsiteX0" fmla="*/ 160 w 722997"/>
              <a:gd name="connsiteY0" fmla="*/ 402963 h 491967"/>
              <a:gd name="connsiteX1" fmla="*/ 125840 w 722997"/>
              <a:gd name="connsiteY1" fmla="*/ 85448 h 491967"/>
              <a:gd name="connsiteX2" fmla="*/ 575639 w 722997"/>
              <a:gd name="connsiteY2" fmla="*/ 19299 h 491967"/>
              <a:gd name="connsiteX3" fmla="*/ 681474 w 722997"/>
              <a:gd name="connsiteY3" fmla="*/ 376504 h 491967"/>
              <a:gd name="connsiteX4" fmla="*/ 218445 w 722997"/>
              <a:gd name="connsiteY4" fmla="*/ 488957 h 49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97" h="491967">
                <a:moveTo>
                  <a:pt x="160" y="402963"/>
                </a:moveTo>
                <a:cubicBezTo>
                  <a:pt x="-2597" y="288304"/>
                  <a:pt x="29927" y="149392"/>
                  <a:pt x="125840" y="85448"/>
                </a:cubicBezTo>
                <a:cubicBezTo>
                  <a:pt x="221753" y="21504"/>
                  <a:pt x="483033" y="-29210"/>
                  <a:pt x="575639" y="19299"/>
                </a:cubicBezTo>
                <a:cubicBezTo>
                  <a:pt x="668245" y="67808"/>
                  <a:pt x="787309" y="232079"/>
                  <a:pt x="681474" y="376504"/>
                </a:cubicBezTo>
                <a:cubicBezTo>
                  <a:pt x="575639" y="520929"/>
                  <a:pt x="218445" y="488957"/>
                  <a:pt x="218445" y="488957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フリーフォーム 83"/>
          <p:cNvSpPr/>
          <p:nvPr/>
        </p:nvSpPr>
        <p:spPr>
          <a:xfrm rot="16200000" flipH="1">
            <a:off x="5962165" y="4870774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フリーフォーム 77"/>
          <p:cNvSpPr/>
          <p:nvPr/>
        </p:nvSpPr>
        <p:spPr>
          <a:xfrm>
            <a:off x="1328119" y="5406285"/>
            <a:ext cx="722997" cy="491967"/>
          </a:xfrm>
          <a:custGeom>
            <a:avLst/>
            <a:gdLst>
              <a:gd name="connsiteX0" fmla="*/ 883 w 843977"/>
              <a:gd name="connsiteY0" fmla="*/ 387656 h 579488"/>
              <a:gd name="connsiteX1" fmla="*/ 100103 w 843977"/>
              <a:gd name="connsiteY1" fmla="*/ 96600 h 579488"/>
              <a:gd name="connsiteX2" fmla="*/ 629279 w 843977"/>
              <a:gd name="connsiteY2" fmla="*/ 17221 h 579488"/>
              <a:gd name="connsiteX3" fmla="*/ 834335 w 843977"/>
              <a:gd name="connsiteY3" fmla="*/ 394271 h 579488"/>
              <a:gd name="connsiteX4" fmla="*/ 351462 w 843977"/>
              <a:gd name="connsiteY4" fmla="*/ 579488 h 579488"/>
              <a:gd name="connsiteX0" fmla="*/ 883 w 758730"/>
              <a:gd name="connsiteY0" fmla="*/ 389505 h 581337"/>
              <a:gd name="connsiteX1" fmla="*/ 100103 w 758730"/>
              <a:gd name="connsiteY1" fmla="*/ 98449 h 581337"/>
              <a:gd name="connsiteX2" fmla="*/ 629279 w 758730"/>
              <a:gd name="connsiteY2" fmla="*/ 19070 h 581337"/>
              <a:gd name="connsiteX3" fmla="*/ 741729 w 758730"/>
              <a:gd name="connsiteY3" fmla="*/ 422580 h 581337"/>
              <a:gd name="connsiteX4" fmla="*/ 351462 w 758730"/>
              <a:gd name="connsiteY4" fmla="*/ 581337 h 581337"/>
              <a:gd name="connsiteX0" fmla="*/ 957 w 760363"/>
              <a:gd name="connsiteY0" fmla="*/ 351698 h 543530"/>
              <a:gd name="connsiteX1" fmla="*/ 100177 w 760363"/>
              <a:gd name="connsiteY1" fmla="*/ 60642 h 543530"/>
              <a:gd name="connsiteX2" fmla="*/ 635968 w 760363"/>
              <a:gd name="connsiteY2" fmla="*/ 27568 h 543530"/>
              <a:gd name="connsiteX3" fmla="*/ 741803 w 760363"/>
              <a:gd name="connsiteY3" fmla="*/ 384773 h 543530"/>
              <a:gd name="connsiteX4" fmla="*/ 351536 w 760363"/>
              <a:gd name="connsiteY4" fmla="*/ 543530 h 543530"/>
              <a:gd name="connsiteX0" fmla="*/ 68 w 757428"/>
              <a:gd name="connsiteY0" fmla="*/ 341869 h 533701"/>
              <a:gd name="connsiteX1" fmla="*/ 185280 w 757428"/>
              <a:gd name="connsiteY1" fmla="*/ 83888 h 533701"/>
              <a:gd name="connsiteX2" fmla="*/ 635079 w 757428"/>
              <a:gd name="connsiteY2" fmla="*/ 17739 h 533701"/>
              <a:gd name="connsiteX3" fmla="*/ 740914 w 757428"/>
              <a:gd name="connsiteY3" fmla="*/ 374944 h 533701"/>
              <a:gd name="connsiteX4" fmla="*/ 350647 w 757428"/>
              <a:gd name="connsiteY4" fmla="*/ 533701 h 533701"/>
              <a:gd name="connsiteX0" fmla="*/ 160 w 697988"/>
              <a:gd name="connsiteY0" fmla="*/ 402963 h 535261"/>
              <a:gd name="connsiteX1" fmla="*/ 125840 w 697988"/>
              <a:gd name="connsiteY1" fmla="*/ 85448 h 535261"/>
              <a:gd name="connsiteX2" fmla="*/ 575639 w 697988"/>
              <a:gd name="connsiteY2" fmla="*/ 19299 h 535261"/>
              <a:gd name="connsiteX3" fmla="*/ 681474 w 697988"/>
              <a:gd name="connsiteY3" fmla="*/ 376504 h 535261"/>
              <a:gd name="connsiteX4" fmla="*/ 291207 w 697988"/>
              <a:gd name="connsiteY4" fmla="*/ 535261 h 535261"/>
              <a:gd name="connsiteX0" fmla="*/ 160 w 703076"/>
              <a:gd name="connsiteY0" fmla="*/ 402963 h 488957"/>
              <a:gd name="connsiteX1" fmla="*/ 125840 w 703076"/>
              <a:gd name="connsiteY1" fmla="*/ 85448 h 488957"/>
              <a:gd name="connsiteX2" fmla="*/ 575639 w 703076"/>
              <a:gd name="connsiteY2" fmla="*/ 19299 h 488957"/>
              <a:gd name="connsiteX3" fmla="*/ 681474 w 703076"/>
              <a:gd name="connsiteY3" fmla="*/ 376504 h 488957"/>
              <a:gd name="connsiteX4" fmla="*/ 218445 w 703076"/>
              <a:gd name="connsiteY4" fmla="*/ 488957 h 488957"/>
              <a:gd name="connsiteX0" fmla="*/ 160 w 722997"/>
              <a:gd name="connsiteY0" fmla="*/ 402963 h 491967"/>
              <a:gd name="connsiteX1" fmla="*/ 125840 w 722997"/>
              <a:gd name="connsiteY1" fmla="*/ 85448 h 491967"/>
              <a:gd name="connsiteX2" fmla="*/ 575639 w 722997"/>
              <a:gd name="connsiteY2" fmla="*/ 19299 h 491967"/>
              <a:gd name="connsiteX3" fmla="*/ 681474 w 722997"/>
              <a:gd name="connsiteY3" fmla="*/ 376504 h 491967"/>
              <a:gd name="connsiteX4" fmla="*/ 218445 w 722997"/>
              <a:gd name="connsiteY4" fmla="*/ 488957 h 49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97" h="491967">
                <a:moveTo>
                  <a:pt x="160" y="402963"/>
                </a:moveTo>
                <a:cubicBezTo>
                  <a:pt x="-2597" y="288304"/>
                  <a:pt x="29927" y="149392"/>
                  <a:pt x="125840" y="85448"/>
                </a:cubicBezTo>
                <a:cubicBezTo>
                  <a:pt x="221753" y="21504"/>
                  <a:pt x="483033" y="-29210"/>
                  <a:pt x="575639" y="19299"/>
                </a:cubicBezTo>
                <a:cubicBezTo>
                  <a:pt x="668245" y="67808"/>
                  <a:pt x="787309" y="232079"/>
                  <a:pt x="681474" y="376504"/>
                </a:cubicBezTo>
                <a:cubicBezTo>
                  <a:pt x="575639" y="520929"/>
                  <a:pt x="218445" y="488957"/>
                  <a:pt x="218445" y="488957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フリーフォーム 78"/>
          <p:cNvSpPr/>
          <p:nvPr/>
        </p:nvSpPr>
        <p:spPr>
          <a:xfrm>
            <a:off x="851495" y="5660186"/>
            <a:ext cx="838161" cy="778126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786297 w 883244"/>
              <a:gd name="connsiteY0" fmla="*/ 98512 h 842075"/>
              <a:gd name="connsiteX1" fmla="*/ 233018 w 883244"/>
              <a:gd name="connsiteY1" fmla="*/ 146923 h 842075"/>
              <a:gd name="connsiteX2" fmla="*/ 89002 w 883244"/>
              <a:gd name="connsiteY2" fmla="*/ 722986 h 842075"/>
              <a:gd name="connsiteX3" fmla="*/ 767028 w 883244"/>
              <a:gd name="connsiteY3" fmla="*/ 737996 h 842075"/>
              <a:gd name="connsiteX4" fmla="*/ 786297 w 883244"/>
              <a:gd name="connsiteY4" fmla="*/ 98512 h 842075"/>
              <a:gd name="connsiteX0" fmla="*/ 790473 w 912480"/>
              <a:gd name="connsiteY0" fmla="*/ 55668 h 735731"/>
              <a:gd name="connsiteX1" fmla="*/ 237194 w 912480"/>
              <a:gd name="connsiteY1" fmla="*/ 104079 h 735731"/>
              <a:gd name="connsiteX2" fmla="*/ 93178 w 912480"/>
              <a:gd name="connsiteY2" fmla="*/ 680142 h 735731"/>
              <a:gd name="connsiteX3" fmla="*/ 796264 w 912480"/>
              <a:gd name="connsiteY3" fmla="*/ 437615 h 735731"/>
              <a:gd name="connsiteX4" fmla="*/ 790473 w 912480"/>
              <a:gd name="connsiteY4" fmla="*/ 55668 h 735731"/>
              <a:gd name="connsiteX0" fmla="*/ 636323 w 729501"/>
              <a:gd name="connsiteY0" fmla="*/ 55589 h 565133"/>
              <a:gd name="connsiteX1" fmla="*/ 83044 w 729501"/>
              <a:gd name="connsiteY1" fmla="*/ 104000 h 565133"/>
              <a:gd name="connsiteX2" fmla="*/ 138058 w 729501"/>
              <a:gd name="connsiteY2" fmla="*/ 509544 h 565133"/>
              <a:gd name="connsiteX3" fmla="*/ 642114 w 729501"/>
              <a:gd name="connsiteY3" fmla="*/ 437536 h 565133"/>
              <a:gd name="connsiteX4" fmla="*/ 636323 w 729501"/>
              <a:gd name="connsiteY4" fmla="*/ 55589 h 565133"/>
              <a:gd name="connsiteX0" fmla="*/ 570273 w 659108"/>
              <a:gd name="connsiteY0" fmla="*/ 60007 h 573969"/>
              <a:gd name="connsiteX1" fmla="*/ 144017 w 659108"/>
              <a:gd name="connsiteY1" fmla="*/ 81914 h 573969"/>
              <a:gd name="connsiteX2" fmla="*/ 72008 w 659108"/>
              <a:gd name="connsiteY2" fmla="*/ 513962 h 573969"/>
              <a:gd name="connsiteX3" fmla="*/ 576064 w 659108"/>
              <a:gd name="connsiteY3" fmla="*/ 441954 h 573969"/>
              <a:gd name="connsiteX4" fmla="*/ 570273 w 659108"/>
              <a:gd name="connsiteY4" fmla="*/ 60007 h 573969"/>
              <a:gd name="connsiteX0" fmla="*/ 653316 w 749326"/>
              <a:gd name="connsiteY0" fmla="*/ 48005 h 549965"/>
              <a:gd name="connsiteX1" fmla="*/ 83044 w 749326"/>
              <a:gd name="connsiteY1" fmla="*/ 141920 h 549965"/>
              <a:gd name="connsiteX2" fmla="*/ 155051 w 749326"/>
              <a:gd name="connsiteY2" fmla="*/ 501960 h 549965"/>
              <a:gd name="connsiteX3" fmla="*/ 659107 w 749326"/>
              <a:gd name="connsiteY3" fmla="*/ 429952 h 549965"/>
              <a:gd name="connsiteX4" fmla="*/ 653316 w 749326"/>
              <a:gd name="connsiteY4" fmla="*/ 48005 h 549965"/>
              <a:gd name="connsiteX0" fmla="*/ 653316 w 749326"/>
              <a:gd name="connsiteY0" fmla="*/ 144151 h 646111"/>
              <a:gd name="connsiteX1" fmla="*/ 83044 w 749326"/>
              <a:gd name="connsiteY1" fmla="*/ 238066 h 646111"/>
              <a:gd name="connsiteX2" fmla="*/ 155051 w 749326"/>
              <a:gd name="connsiteY2" fmla="*/ 598106 h 646111"/>
              <a:gd name="connsiteX3" fmla="*/ 659107 w 749326"/>
              <a:gd name="connsiteY3" fmla="*/ 526098 h 646111"/>
              <a:gd name="connsiteX4" fmla="*/ 653316 w 749326"/>
              <a:gd name="connsiteY4" fmla="*/ 144151 h 646111"/>
              <a:gd name="connsiteX0" fmla="*/ 666282 w 767118"/>
              <a:gd name="connsiteY0" fmla="*/ 144151 h 790127"/>
              <a:gd name="connsiteX1" fmla="*/ 96010 w 767118"/>
              <a:gd name="connsiteY1" fmla="*/ 238066 h 790127"/>
              <a:gd name="connsiteX2" fmla="*/ 96010 w 767118"/>
              <a:gd name="connsiteY2" fmla="*/ 742122 h 790127"/>
              <a:gd name="connsiteX3" fmla="*/ 672073 w 767118"/>
              <a:gd name="connsiteY3" fmla="*/ 526098 h 790127"/>
              <a:gd name="connsiteX4" fmla="*/ 666282 w 767118"/>
              <a:gd name="connsiteY4" fmla="*/ 144151 h 790127"/>
              <a:gd name="connsiteX0" fmla="*/ 737325 w 838161"/>
              <a:gd name="connsiteY0" fmla="*/ 144151 h 778126"/>
              <a:gd name="connsiteX1" fmla="*/ 95045 w 838161"/>
              <a:gd name="connsiteY1" fmla="*/ 310074 h 778126"/>
              <a:gd name="connsiteX2" fmla="*/ 167053 w 838161"/>
              <a:gd name="connsiteY2" fmla="*/ 742122 h 778126"/>
              <a:gd name="connsiteX3" fmla="*/ 743116 w 838161"/>
              <a:gd name="connsiteY3" fmla="*/ 526098 h 778126"/>
              <a:gd name="connsiteX4" fmla="*/ 737325 w 838161"/>
              <a:gd name="connsiteY4" fmla="*/ 144151 h 77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161" h="778126">
                <a:moveTo>
                  <a:pt x="737325" y="144151"/>
                </a:moveTo>
                <a:cubicBezTo>
                  <a:pt x="573297" y="0"/>
                  <a:pt x="190090" y="210412"/>
                  <a:pt x="95045" y="310074"/>
                </a:cubicBezTo>
                <a:cubicBezTo>
                  <a:pt x="0" y="409736"/>
                  <a:pt x="59041" y="706118"/>
                  <a:pt x="167053" y="742122"/>
                </a:cubicBezTo>
                <a:cubicBezTo>
                  <a:pt x="275065" y="778126"/>
                  <a:pt x="648071" y="625760"/>
                  <a:pt x="743116" y="526098"/>
                </a:cubicBezTo>
                <a:cubicBezTo>
                  <a:pt x="838161" y="426436"/>
                  <a:pt x="833335" y="192156"/>
                  <a:pt x="737325" y="144151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BOUNDARY Operator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Change the boundary between two aligned treelets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 rot="16200000" flipH="1">
            <a:off x="3404561" y="3221824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 rot="16200000" flipH="1">
            <a:off x="1778534" y="2860693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右矢印 5"/>
          <p:cNvSpPr/>
          <p:nvPr/>
        </p:nvSpPr>
        <p:spPr>
          <a:xfrm>
            <a:off x="4305243" y="3325021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9458" y="3726360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626470" y="3439448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597270" y="3441110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54994" y="3801150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図形 73"/>
          <p:cNvCxnSpPr>
            <a:stCxn id="10" idx="0"/>
          </p:cNvCxnSpPr>
          <p:nvPr/>
        </p:nvCxnSpPr>
        <p:spPr>
          <a:xfrm rot="5400000" flipH="1" flipV="1">
            <a:off x="1435014" y="362113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図形 74"/>
          <p:cNvCxnSpPr/>
          <p:nvPr/>
        </p:nvCxnSpPr>
        <p:spPr>
          <a:xfrm rot="5400000" flipH="1" flipV="1">
            <a:off x="1074974" y="398117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3237230" y="3801150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図形 80"/>
          <p:cNvCxnSpPr>
            <a:stCxn id="13" idx="0"/>
          </p:cNvCxnSpPr>
          <p:nvPr/>
        </p:nvCxnSpPr>
        <p:spPr>
          <a:xfrm rot="5400000" flipH="1" flipV="1">
            <a:off x="3417250" y="362113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図形 81"/>
          <p:cNvCxnSpPr/>
          <p:nvPr/>
        </p:nvCxnSpPr>
        <p:spPr>
          <a:xfrm rot="5400000" flipH="1" flipV="1">
            <a:off x="3057210" y="398117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887824" y="3981170"/>
            <a:ext cx="10248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図形 190"/>
          <p:cNvCxnSpPr/>
          <p:nvPr/>
        </p:nvCxnSpPr>
        <p:spPr>
          <a:xfrm rot="5400000" flipH="1" flipV="1">
            <a:off x="1793990" y="325919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図形 190"/>
          <p:cNvCxnSpPr/>
          <p:nvPr/>
        </p:nvCxnSpPr>
        <p:spPr>
          <a:xfrm rot="5400000" flipH="1" flipV="1">
            <a:off x="3777290" y="3265490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1967465" y="3077733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図形 190"/>
          <p:cNvCxnSpPr/>
          <p:nvPr/>
        </p:nvCxnSpPr>
        <p:spPr>
          <a:xfrm rot="5400000" flipH="1" flipV="1">
            <a:off x="2140355" y="290392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4" idx="1"/>
          </p:cNvCxnSpPr>
          <p:nvPr/>
        </p:nvCxnSpPr>
        <p:spPr>
          <a:xfrm>
            <a:off x="2413262" y="3292699"/>
            <a:ext cx="1171078" cy="106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フリーフォーム 21"/>
          <p:cNvSpPr/>
          <p:nvPr/>
        </p:nvSpPr>
        <p:spPr>
          <a:xfrm rot="16200000" flipH="1">
            <a:off x="7586194" y="3221825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7081091" y="3726361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5102648" y="3726361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808103" y="343944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7778903" y="3441111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436627" y="3801151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図形 73"/>
          <p:cNvCxnSpPr>
            <a:stCxn id="27" idx="0"/>
          </p:cNvCxnSpPr>
          <p:nvPr/>
        </p:nvCxnSpPr>
        <p:spPr>
          <a:xfrm rot="5400000" flipH="1" flipV="1">
            <a:off x="5616647" y="362113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図形 74"/>
          <p:cNvCxnSpPr/>
          <p:nvPr/>
        </p:nvCxnSpPr>
        <p:spPr>
          <a:xfrm rot="5400000" flipH="1" flipV="1">
            <a:off x="5256607" y="398117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7418863" y="3801151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図形 80"/>
          <p:cNvCxnSpPr>
            <a:stCxn id="30" idx="0"/>
          </p:cNvCxnSpPr>
          <p:nvPr/>
        </p:nvCxnSpPr>
        <p:spPr>
          <a:xfrm rot="5400000" flipH="1" flipV="1">
            <a:off x="7598883" y="362113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図形 81"/>
          <p:cNvCxnSpPr/>
          <p:nvPr/>
        </p:nvCxnSpPr>
        <p:spPr>
          <a:xfrm rot="5400000" flipH="1" flipV="1">
            <a:off x="7238843" y="398117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45901" y="3981171"/>
            <a:ext cx="124842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図形 190"/>
          <p:cNvCxnSpPr/>
          <p:nvPr/>
        </p:nvCxnSpPr>
        <p:spPr>
          <a:xfrm rot="5400000" flipH="1" flipV="1">
            <a:off x="5975623" y="325919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図形 190"/>
          <p:cNvCxnSpPr/>
          <p:nvPr/>
        </p:nvCxnSpPr>
        <p:spPr>
          <a:xfrm rot="5400000" flipH="1" flipV="1">
            <a:off x="7958923" y="326549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6149098" y="3077734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図形 190"/>
          <p:cNvCxnSpPr/>
          <p:nvPr/>
        </p:nvCxnSpPr>
        <p:spPr>
          <a:xfrm rot="5400000" flipH="1" flipV="1">
            <a:off x="6321988" y="290392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22" idx="1"/>
          </p:cNvCxnSpPr>
          <p:nvPr/>
        </p:nvCxnSpPr>
        <p:spPr>
          <a:xfrm>
            <a:off x="6677297" y="3293448"/>
            <a:ext cx="1088676" cy="98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フリーフォーム 38"/>
          <p:cNvSpPr/>
          <p:nvPr/>
        </p:nvSpPr>
        <p:spPr>
          <a:xfrm>
            <a:off x="826871" y="3255903"/>
            <a:ext cx="1345941" cy="1188268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786297 w 883244"/>
              <a:gd name="connsiteY0" fmla="*/ 98512 h 842075"/>
              <a:gd name="connsiteX1" fmla="*/ 233018 w 883244"/>
              <a:gd name="connsiteY1" fmla="*/ 146923 h 842075"/>
              <a:gd name="connsiteX2" fmla="*/ 89002 w 883244"/>
              <a:gd name="connsiteY2" fmla="*/ 722986 h 842075"/>
              <a:gd name="connsiteX3" fmla="*/ 767028 w 883244"/>
              <a:gd name="connsiteY3" fmla="*/ 737996 h 842075"/>
              <a:gd name="connsiteX4" fmla="*/ 786297 w 883244"/>
              <a:gd name="connsiteY4" fmla="*/ 98512 h 842075"/>
              <a:gd name="connsiteX0" fmla="*/ 790473 w 912480"/>
              <a:gd name="connsiteY0" fmla="*/ 55668 h 735731"/>
              <a:gd name="connsiteX1" fmla="*/ 237194 w 912480"/>
              <a:gd name="connsiteY1" fmla="*/ 104079 h 735731"/>
              <a:gd name="connsiteX2" fmla="*/ 93178 w 912480"/>
              <a:gd name="connsiteY2" fmla="*/ 680142 h 735731"/>
              <a:gd name="connsiteX3" fmla="*/ 796264 w 912480"/>
              <a:gd name="connsiteY3" fmla="*/ 437615 h 735731"/>
              <a:gd name="connsiteX4" fmla="*/ 790473 w 912480"/>
              <a:gd name="connsiteY4" fmla="*/ 55668 h 735731"/>
              <a:gd name="connsiteX0" fmla="*/ 636323 w 729501"/>
              <a:gd name="connsiteY0" fmla="*/ 55589 h 565133"/>
              <a:gd name="connsiteX1" fmla="*/ 83044 w 729501"/>
              <a:gd name="connsiteY1" fmla="*/ 104000 h 565133"/>
              <a:gd name="connsiteX2" fmla="*/ 138058 w 729501"/>
              <a:gd name="connsiteY2" fmla="*/ 509544 h 565133"/>
              <a:gd name="connsiteX3" fmla="*/ 642114 w 729501"/>
              <a:gd name="connsiteY3" fmla="*/ 437536 h 565133"/>
              <a:gd name="connsiteX4" fmla="*/ 636323 w 729501"/>
              <a:gd name="connsiteY4" fmla="*/ 55589 h 565133"/>
              <a:gd name="connsiteX0" fmla="*/ 570273 w 659108"/>
              <a:gd name="connsiteY0" fmla="*/ 60007 h 573969"/>
              <a:gd name="connsiteX1" fmla="*/ 144017 w 659108"/>
              <a:gd name="connsiteY1" fmla="*/ 81914 h 573969"/>
              <a:gd name="connsiteX2" fmla="*/ 72008 w 659108"/>
              <a:gd name="connsiteY2" fmla="*/ 513962 h 573969"/>
              <a:gd name="connsiteX3" fmla="*/ 576064 w 659108"/>
              <a:gd name="connsiteY3" fmla="*/ 441954 h 573969"/>
              <a:gd name="connsiteX4" fmla="*/ 570273 w 659108"/>
              <a:gd name="connsiteY4" fmla="*/ 60007 h 573969"/>
              <a:gd name="connsiteX0" fmla="*/ 653316 w 749326"/>
              <a:gd name="connsiteY0" fmla="*/ 48005 h 549965"/>
              <a:gd name="connsiteX1" fmla="*/ 83044 w 749326"/>
              <a:gd name="connsiteY1" fmla="*/ 141920 h 549965"/>
              <a:gd name="connsiteX2" fmla="*/ 155051 w 749326"/>
              <a:gd name="connsiteY2" fmla="*/ 501960 h 549965"/>
              <a:gd name="connsiteX3" fmla="*/ 659107 w 749326"/>
              <a:gd name="connsiteY3" fmla="*/ 429952 h 549965"/>
              <a:gd name="connsiteX4" fmla="*/ 653316 w 749326"/>
              <a:gd name="connsiteY4" fmla="*/ 48005 h 549965"/>
              <a:gd name="connsiteX0" fmla="*/ 653316 w 749326"/>
              <a:gd name="connsiteY0" fmla="*/ 144151 h 646111"/>
              <a:gd name="connsiteX1" fmla="*/ 83044 w 749326"/>
              <a:gd name="connsiteY1" fmla="*/ 238066 h 646111"/>
              <a:gd name="connsiteX2" fmla="*/ 155051 w 749326"/>
              <a:gd name="connsiteY2" fmla="*/ 598106 h 646111"/>
              <a:gd name="connsiteX3" fmla="*/ 659107 w 749326"/>
              <a:gd name="connsiteY3" fmla="*/ 526098 h 646111"/>
              <a:gd name="connsiteX4" fmla="*/ 653316 w 749326"/>
              <a:gd name="connsiteY4" fmla="*/ 144151 h 646111"/>
              <a:gd name="connsiteX0" fmla="*/ 666282 w 767118"/>
              <a:gd name="connsiteY0" fmla="*/ 144151 h 790127"/>
              <a:gd name="connsiteX1" fmla="*/ 96010 w 767118"/>
              <a:gd name="connsiteY1" fmla="*/ 238066 h 790127"/>
              <a:gd name="connsiteX2" fmla="*/ 96010 w 767118"/>
              <a:gd name="connsiteY2" fmla="*/ 742122 h 790127"/>
              <a:gd name="connsiteX3" fmla="*/ 672073 w 767118"/>
              <a:gd name="connsiteY3" fmla="*/ 526098 h 790127"/>
              <a:gd name="connsiteX4" fmla="*/ 666282 w 767118"/>
              <a:gd name="connsiteY4" fmla="*/ 144151 h 790127"/>
              <a:gd name="connsiteX0" fmla="*/ 737325 w 838161"/>
              <a:gd name="connsiteY0" fmla="*/ 144151 h 778126"/>
              <a:gd name="connsiteX1" fmla="*/ 95045 w 838161"/>
              <a:gd name="connsiteY1" fmla="*/ 310074 h 778126"/>
              <a:gd name="connsiteX2" fmla="*/ 167053 w 838161"/>
              <a:gd name="connsiteY2" fmla="*/ 742122 h 778126"/>
              <a:gd name="connsiteX3" fmla="*/ 743116 w 838161"/>
              <a:gd name="connsiteY3" fmla="*/ 526098 h 778126"/>
              <a:gd name="connsiteX4" fmla="*/ 737325 w 838161"/>
              <a:gd name="connsiteY4" fmla="*/ 144151 h 778126"/>
              <a:gd name="connsiteX0" fmla="*/ 1080121 w 1176131"/>
              <a:gd name="connsiteY0" fmla="*/ 144151 h 1188267"/>
              <a:gd name="connsiteX1" fmla="*/ 144016 w 1176131"/>
              <a:gd name="connsiteY1" fmla="*/ 720215 h 1188267"/>
              <a:gd name="connsiteX2" fmla="*/ 216024 w 1176131"/>
              <a:gd name="connsiteY2" fmla="*/ 1152263 h 1188267"/>
              <a:gd name="connsiteX3" fmla="*/ 792087 w 1176131"/>
              <a:gd name="connsiteY3" fmla="*/ 936239 h 1188267"/>
              <a:gd name="connsiteX4" fmla="*/ 1080121 w 1176131"/>
              <a:gd name="connsiteY4" fmla="*/ 144151 h 1188267"/>
              <a:gd name="connsiteX0" fmla="*/ 1080121 w 1296145"/>
              <a:gd name="connsiteY0" fmla="*/ 144151 h 1176266"/>
              <a:gd name="connsiteX1" fmla="*/ 144016 w 1296145"/>
              <a:gd name="connsiteY1" fmla="*/ 720215 h 1176266"/>
              <a:gd name="connsiteX2" fmla="*/ 216024 w 1296145"/>
              <a:gd name="connsiteY2" fmla="*/ 1152263 h 1176266"/>
              <a:gd name="connsiteX3" fmla="*/ 1152129 w 1296145"/>
              <a:gd name="connsiteY3" fmla="*/ 576200 h 1176266"/>
              <a:gd name="connsiteX4" fmla="*/ 1080121 w 1296145"/>
              <a:gd name="connsiteY4" fmla="*/ 144151 h 1176266"/>
              <a:gd name="connsiteX0" fmla="*/ 1056118 w 1248139"/>
              <a:gd name="connsiteY0" fmla="*/ 144151 h 1176267"/>
              <a:gd name="connsiteX1" fmla="*/ 120013 w 1248139"/>
              <a:gd name="connsiteY1" fmla="*/ 720215 h 1176267"/>
              <a:gd name="connsiteX2" fmla="*/ 336038 w 1248139"/>
              <a:gd name="connsiteY2" fmla="*/ 1152264 h 1176267"/>
              <a:gd name="connsiteX3" fmla="*/ 1128126 w 1248139"/>
              <a:gd name="connsiteY3" fmla="*/ 576200 h 1176267"/>
              <a:gd name="connsiteX4" fmla="*/ 1056118 w 1248139"/>
              <a:gd name="connsiteY4" fmla="*/ 144151 h 1176267"/>
              <a:gd name="connsiteX0" fmla="*/ 1056118 w 1164130"/>
              <a:gd name="connsiteY0" fmla="*/ 144151 h 1188268"/>
              <a:gd name="connsiteX1" fmla="*/ 120013 w 1164130"/>
              <a:gd name="connsiteY1" fmla="*/ 720215 h 1188268"/>
              <a:gd name="connsiteX2" fmla="*/ 336038 w 1164130"/>
              <a:gd name="connsiteY2" fmla="*/ 1152264 h 1188268"/>
              <a:gd name="connsiteX3" fmla="*/ 840094 w 1164130"/>
              <a:gd name="connsiteY3" fmla="*/ 936240 h 1188268"/>
              <a:gd name="connsiteX4" fmla="*/ 1128126 w 1164130"/>
              <a:gd name="connsiteY4" fmla="*/ 576200 h 1188268"/>
              <a:gd name="connsiteX5" fmla="*/ 1056118 w 1164130"/>
              <a:gd name="connsiteY5" fmla="*/ 144151 h 1188268"/>
              <a:gd name="connsiteX0" fmla="*/ 1056118 w 1345941"/>
              <a:gd name="connsiteY0" fmla="*/ 144151 h 1188268"/>
              <a:gd name="connsiteX1" fmla="*/ 120013 w 1345941"/>
              <a:gd name="connsiteY1" fmla="*/ 720215 h 1188268"/>
              <a:gd name="connsiteX2" fmla="*/ 336038 w 1345941"/>
              <a:gd name="connsiteY2" fmla="*/ 1152264 h 1188268"/>
              <a:gd name="connsiteX3" fmla="*/ 840094 w 1345941"/>
              <a:gd name="connsiteY3" fmla="*/ 936240 h 1188268"/>
              <a:gd name="connsiteX4" fmla="*/ 1128126 w 1345941"/>
              <a:gd name="connsiteY4" fmla="*/ 576200 h 1188268"/>
              <a:gd name="connsiteX5" fmla="*/ 1056118 w 1345941"/>
              <a:gd name="connsiteY5" fmla="*/ 144151 h 118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941" h="1188268">
                <a:moveTo>
                  <a:pt x="1056118" y="144151"/>
                </a:moveTo>
                <a:cubicBezTo>
                  <a:pt x="892090" y="0"/>
                  <a:pt x="240026" y="552196"/>
                  <a:pt x="120013" y="720215"/>
                </a:cubicBezTo>
                <a:cubicBezTo>
                  <a:pt x="0" y="888234"/>
                  <a:pt x="216025" y="1116260"/>
                  <a:pt x="336038" y="1152264"/>
                </a:cubicBezTo>
                <a:cubicBezTo>
                  <a:pt x="456051" y="1188268"/>
                  <a:pt x="708079" y="1032251"/>
                  <a:pt x="840094" y="936240"/>
                </a:cubicBezTo>
                <a:cubicBezTo>
                  <a:pt x="972109" y="840229"/>
                  <a:pt x="1092122" y="708215"/>
                  <a:pt x="1128126" y="576200"/>
                </a:cubicBezTo>
                <a:cubicBezTo>
                  <a:pt x="1345941" y="300304"/>
                  <a:pt x="1152128" y="192156"/>
                  <a:pt x="1056118" y="144151"/>
                </a:cubicBezTo>
                <a:close/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5400000" flipV="1">
            <a:off x="5521132" y="2730887"/>
            <a:ext cx="1345941" cy="1188268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786297 w 883244"/>
              <a:gd name="connsiteY0" fmla="*/ 98512 h 842075"/>
              <a:gd name="connsiteX1" fmla="*/ 233018 w 883244"/>
              <a:gd name="connsiteY1" fmla="*/ 146923 h 842075"/>
              <a:gd name="connsiteX2" fmla="*/ 89002 w 883244"/>
              <a:gd name="connsiteY2" fmla="*/ 722986 h 842075"/>
              <a:gd name="connsiteX3" fmla="*/ 767028 w 883244"/>
              <a:gd name="connsiteY3" fmla="*/ 737996 h 842075"/>
              <a:gd name="connsiteX4" fmla="*/ 786297 w 883244"/>
              <a:gd name="connsiteY4" fmla="*/ 98512 h 842075"/>
              <a:gd name="connsiteX0" fmla="*/ 790473 w 912480"/>
              <a:gd name="connsiteY0" fmla="*/ 55668 h 735731"/>
              <a:gd name="connsiteX1" fmla="*/ 237194 w 912480"/>
              <a:gd name="connsiteY1" fmla="*/ 104079 h 735731"/>
              <a:gd name="connsiteX2" fmla="*/ 93178 w 912480"/>
              <a:gd name="connsiteY2" fmla="*/ 680142 h 735731"/>
              <a:gd name="connsiteX3" fmla="*/ 796264 w 912480"/>
              <a:gd name="connsiteY3" fmla="*/ 437615 h 735731"/>
              <a:gd name="connsiteX4" fmla="*/ 790473 w 912480"/>
              <a:gd name="connsiteY4" fmla="*/ 55668 h 735731"/>
              <a:gd name="connsiteX0" fmla="*/ 636323 w 729501"/>
              <a:gd name="connsiteY0" fmla="*/ 55589 h 565133"/>
              <a:gd name="connsiteX1" fmla="*/ 83044 w 729501"/>
              <a:gd name="connsiteY1" fmla="*/ 104000 h 565133"/>
              <a:gd name="connsiteX2" fmla="*/ 138058 w 729501"/>
              <a:gd name="connsiteY2" fmla="*/ 509544 h 565133"/>
              <a:gd name="connsiteX3" fmla="*/ 642114 w 729501"/>
              <a:gd name="connsiteY3" fmla="*/ 437536 h 565133"/>
              <a:gd name="connsiteX4" fmla="*/ 636323 w 729501"/>
              <a:gd name="connsiteY4" fmla="*/ 55589 h 565133"/>
              <a:gd name="connsiteX0" fmla="*/ 570273 w 659108"/>
              <a:gd name="connsiteY0" fmla="*/ 60007 h 573969"/>
              <a:gd name="connsiteX1" fmla="*/ 144017 w 659108"/>
              <a:gd name="connsiteY1" fmla="*/ 81914 h 573969"/>
              <a:gd name="connsiteX2" fmla="*/ 72008 w 659108"/>
              <a:gd name="connsiteY2" fmla="*/ 513962 h 573969"/>
              <a:gd name="connsiteX3" fmla="*/ 576064 w 659108"/>
              <a:gd name="connsiteY3" fmla="*/ 441954 h 573969"/>
              <a:gd name="connsiteX4" fmla="*/ 570273 w 659108"/>
              <a:gd name="connsiteY4" fmla="*/ 60007 h 573969"/>
              <a:gd name="connsiteX0" fmla="*/ 653316 w 749326"/>
              <a:gd name="connsiteY0" fmla="*/ 48005 h 549965"/>
              <a:gd name="connsiteX1" fmla="*/ 83044 w 749326"/>
              <a:gd name="connsiteY1" fmla="*/ 141920 h 549965"/>
              <a:gd name="connsiteX2" fmla="*/ 155051 w 749326"/>
              <a:gd name="connsiteY2" fmla="*/ 501960 h 549965"/>
              <a:gd name="connsiteX3" fmla="*/ 659107 w 749326"/>
              <a:gd name="connsiteY3" fmla="*/ 429952 h 549965"/>
              <a:gd name="connsiteX4" fmla="*/ 653316 w 749326"/>
              <a:gd name="connsiteY4" fmla="*/ 48005 h 549965"/>
              <a:gd name="connsiteX0" fmla="*/ 653316 w 749326"/>
              <a:gd name="connsiteY0" fmla="*/ 144151 h 646111"/>
              <a:gd name="connsiteX1" fmla="*/ 83044 w 749326"/>
              <a:gd name="connsiteY1" fmla="*/ 238066 h 646111"/>
              <a:gd name="connsiteX2" fmla="*/ 155051 w 749326"/>
              <a:gd name="connsiteY2" fmla="*/ 598106 h 646111"/>
              <a:gd name="connsiteX3" fmla="*/ 659107 w 749326"/>
              <a:gd name="connsiteY3" fmla="*/ 526098 h 646111"/>
              <a:gd name="connsiteX4" fmla="*/ 653316 w 749326"/>
              <a:gd name="connsiteY4" fmla="*/ 144151 h 646111"/>
              <a:gd name="connsiteX0" fmla="*/ 666282 w 767118"/>
              <a:gd name="connsiteY0" fmla="*/ 144151 h 790127"/>
              <a:gd name="connsiteX1" fmla="*/ 96010 w 767118"/>
              <a:gd name="connsiteY1" fmla="*/ 238066 h 790127"/>
              <a:gd name="connsiteX2" fmla="*/ 96010 w 767118"/>
              <a:gd name="connsiteY2" fmla="*/ 742122 h 790127"/>
              <a:gd name="connsiteX3" fmla="*/ 672073 w 767118"/>
              <a:gd name="connsiteY3" fmla="*/ 526098 h 790127"/>
              <a:gd name="connsiteX4" fmla="*/ 666282 w 767118"/>
              <a:gd name="connsiteY4" fmla="*/ 144151 h 790127"/>
              <a:gd name="connsiteX0" fmla="*/ 737325 w 838161"/>
              <a:gd name="connsiteY0" fmla="*/ 144151 h 778126"/>
              <a:gd name="connsiteX1" fmla="*/ 95045 w 838161"/>
              <a:gd name="connsiteY1" fmla="*/ 310074 h 778126"/>
              <a:gd name="connsiteX2" fmla="*/ 167053 w 838161"/>
              <a:gd name="connsiteY2" fmla="*/ 742122 h 778126"/>
              <a:gd name="connsiteX3" fmla="*/ 743116 w 838161"/>
              <a:gd name="connsiteY3" fmla="*/ 526098 h 778126"/>
              <a:gd name="connsiteX4" fmla="*/ 737325 w 838161"/>
              <a:gd name="connsiteY4" fmla="*/ 144151 h 778126"/>
              <a:gd name="connsiteX0" fmla="*/ 1080121 w 1176131"/>
              <a:gd name="connsiteY0" fmla="*/ 144151 h 1188267"/>
              <a:gd name="connsiteX1" fmla="*/ 144016 w 1176131"/>
              <a:gd name="connsiteY1" fmla="*/ 720215 h 1188267"/>
              <a:gd name="connsiteX2" fmla="*/ 216024 w 1176131"/>
              <a:gd name="connsiteY2" fmla="*/ 1152263 h 1188267"/>
              <a:gd name="connsiteX3" fmla="*/ 792087 w 1176131"/>
              <a:gd name="connsiteY3" fmla="*/ 936239 h 1188267"/>
              <a:gd name="connsiteX4" fmla="*/ 1080121 w 1176131"/>
              <a:gd name="connsiteY4" fmla="*/ 144151 h 1188267"/>
              <a:gd name="connsiteX0" fmla="*/ 1080121 w 1296145"/>
              <a:gd name="connsiteY0" fmla="*/ 144151 h 1176266"/>
              <a:gd name="connsiteX1" fmla="*/ 144016 w 1296145"/>
              <a:gd name="connsiteY1" fmla="*/ 720215 h 1176266"/>
              <a:gd name="connsiteX2" fmla="*/ 216024 w 1296145"/>
              <a:gd name="connsiteY2" fmla="*/ 1152263 h 1176266"/>
              <a:gd name="connsiteX3" fmla="*/ 1152129 w 1296145"/>
              <a:gd name="connsiteY3" fmla="*/ 576200 h 1176266"/>
              <a:gd name="connsiteX4" fmla="*/ 1080121 w 1296145"/>
              <a:gd name="connsiteY4" fmla="*/ 144151 h 1176266"/>
              <a:gd name="connsiteX0" fmla="*/ 1056118 w 1248139"/>
              <a:gd name="connsiteY0" fmla="*/ 144151 h 1176267"/>
              <a:gd name="connsiteX1" fmla="*/ 120013 w 1248139"/>
              <a:gd name="connsiteY1" fmla="*/ 720215 h 1176267"/>
              <a:gd name="connsiteX2" fmla="*/ 336038 w 1248139"/>
              <a:gd name="connsiteY2" fmla="*/ 1152264 h 1176267"/>
              <a:gd name="connsiteX3" fmla="*/ 1128126 w 1248139"/>
              <a:gd name="connsiteY3" fmla="*/ 576200 h 1176267"/>
              <a:gd name="connsiteX4" fmla="*/ 1056118 w 1248139"/>
              <a:gd name="connsiteY4" fmla="*/ 144151 h 1176267"/>
              <a:gd name="connsiteX0" fmla="*/ 1056118 w 1164130"/>
              <a:gd name="connsiteY0" fmla="*/ 144151 h 1188268"/>
              <a:gd name="connsiteX1" fmla="*/ 120013 w 1164130"/>
              <a:gd name="connsiteY1" fmla="*/ 720215 h 1188268"/>
              <a:gd name="connsiteX2" fmla="*/ 336038 w 1164130"/>
              <a:gd name="connsiteY2" fmla="*/ 1152264 h 1188268"/>
              <a:gd name="connsiteX3" fmla="*/ 840094 w 1164130"/>
              <a:gd name="connsiteY3" fmla="*/ 936240 h 1188268"/>
              <a:gd name="connsiteX4" fmla="*/ 1128126 w 1164130"/>
              <a:gd name="connsiteY4" fmla="*/ 576200 h 1188268"/>
              <a:gd name="connsiteX5" fmla="*/ 1056118 w 1164130"/>
              <a:gd name="connsiteY5" fmla="*/ 144151 h 1188268"/>
              <a:gd name="connsiteX0" fmla="*/ 1056118 w 1345941"/>
              <a:gd name="connsiteY0" fmla="*/ 144151 h 1188268"/>
              <a:gd name="connsiteX1" fmla="*/ 120013 w 1345941"/>
              <a:gd name="connsiteY1" fmla="*/ 720215 h 1188268"/>
              <a:gd name="connsiteX2" fmla="*/ 336038 w 1345941"/>
              <a:gd name="connsiteY2" fmla="*/ 1152264 h 1188268"/>
              <a:gd name="connsiteX3" fmla="*/ 840094 w 1345941"/>
              <a:gd name="connsiteY3" fmla="*/ 936240 h 1188268"/>
              <a:gd name="connsiteX4" fmla="*/ 1128126 w 1345941"/>
              <a:gd name="connsiteY4" fmla="*/ 576200 h 1188268"/>
              <a:gd name="connsiteX5" fmla="*/ 1056118 w 1345941"/>
              <a:gd name="connsiteY5" fmla="*/ 144151 h 118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941" h="1188268">
                <a:moveTo>
                  <a:pt x="1056118" y="144151"/>
                </a:moveTo>
                <a:cubicBezTo>
                  <a:pt x="892090" y="0"/>
                  <a:pt x="240026" y="552196"/>
                  <a:pt x="120013" y="720215"/>
                </a:cubicBezTo>
                <a:cubicBezTo>
                  <a:pt x="0" y="888234"/>
                  <a:pt x="216025" y="1116260"/>
                  <a:pt x="336038" y="1152264"/>
                </a:cubicBezTo>
                <a:cubicBezTo>
                  <a:pt x="456051" y="1188268"/>
                  <a:pt x="708079" y="1032251"/>
                  <a:pt x="840094" y="936240"/>
                </a:cubicBezTo>
                <a:cubicBezTo>
                  <a:pt x="972109" y="840229"/>
                  <a:pt x="1092122" y="708215"/>
                  <a:pt x="1128126" y="576200"/>
                </a:cubicBezTo>
                <a:cubicBezTo>
                  <a:pt x="1345941" y="300304"/>
                  <a:pt x="1152128" y="192156"/>
                  <a:pt x="1056118" y="144151"/>
                </a:cubicBezTo>
                <a:close/>
              </a:path>
            </a:pathLst>
          </a:cu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 rot="16200000" flipH="1">
            <a:off x="3404561" y="5239695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 rot="16200000" flipH="1">
            <a:off x="1778534" y="4878564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左右矢印 42"/>
          <p:cNvSpPr/>
          <p:nvPr/>
        </p:nvSpPr>
        <p:spPr>
          <a:xfrm>
            <a:off x="4305243" y="5342892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2899458" y="5744231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626470" y="545731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597270" y="5458981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1254994" y="5819021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図形 73"/>
          <p:cNvCxnSpPr>
            <a:stCxn id="47" idx="0"/>
          </p:cNvCxnSpPr>
          <p:nvPr/>
        </p:nvCxnSpPr>
        <p:spPr>
          <a:xfrm rot="5400000" flipH="1" flipV="1">
            <a:off x="1435014" y="563900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図形 74"/>
          <p:cNvCxnSpPr/>
          <p:nvPr/>
        </p:nvCxnSpPr>
        <p:spPr>
          <a:xfrm rot="5400000" flipH="1" flipV="1">
            <a:off x="1074974" y="599904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3237230" y="5819021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図形 80"/>
          <p:cNvCxnSpPr>
            <a:stCxn id="50" idx="0"/>
          </p:cNvCxnSpPr>
          <p:nvPr/>
        </p:nvCxnSpPr>
        <p:spPr>
          <a:xfrm rot="5400000" flipH="1" flipV="1">
            <a:off x="3417250" y="563900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図形 81"/>
          <p:cNvCxnSpPr/>
          <p:nvPr/>
        </p:nvCxnSpPr>
        <p:spPr>
          <a:xfrm rot="5400000" flipH="1" flipV="1">
            <a:off x="3057210" y="599904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1689656" y="5999041"/>
            <a:ext cx="1223032" cy="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図形 190"/>
          <p:cNvCxnSpPr/>
          <p:nvPr/>
        </p:nvCxnSpPr>
        <p:spPr>
          <a:xfrm rot="5400000" flipH="1" flipV="1">
            <a:off x="1793990" y="527706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図形 190"/>
          <p:cNvCxnSpPr/>
          <p:nvPr/>
        </p:nvCxnSpPr>
        <p:spPr>
          <a:xfrm rot="5400000" flipH="1" flipV="1">
            <a:off x="3777290" y="528336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円/楕円 55"/>
          <p:cNvSpPr/>
          <p:nvPr/>
        </p:nvSpPr>
        <p:spPr>
          <a:xfrm>
            <a:off x="1967465" y="5095604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図形 190"/>
          <p:cNvCxnSpPr/>
          <p:nvPr/>
        </p:nvCxnSpPr>
        <p:spPr>
          <a:xfrm rot="5400000" flipH="1" flipV="1">
            <a:off x="2140355" y="492179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endCxn id="41" idx="1"/>
          </p:cNvCxnSpPr>
          <p:nvPr/>
        </p:nvCxnSpPr>
        <p:spPr>
          <a:xfrm>
            <a:off x="2413262" y="5310570"/>
            <a:ext cx="1171078" cy="106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フリーフォーム 58"/>
          <p:cNvSpPr/>
          <p:nvPr/>
        </p:nvSpPr>
        <p:spPr>
          <a:xfrm rot="16200000" flipH="1">
            <a:off x="7586194" y="5239696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7081091" y="5744232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5102648" y="5744232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5808103" y="5457320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7778903" y="5458982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5436627" y="5819022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図形 73"/>
          <p:cNvCxnSpPr>
            <a:stCxn id="64" idx="0"/>
          </p:cNvCxnSpPr>
          <p:nvPr/>
        </p:nvCxnSpPr>
        <p:spPr>
          <a:xfrm rot="5400000" flipH="1" flipV="1">
            <a:off x="5616647" y="563900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図形 74"/>
          <p:cNvCxnSpPr/>
          <p:nvPr/>
        </p:nvCxnSpPr>
        <p:spPr>
          <a:xfrm rot="5400000" flipH="1" flipV="1">
            <a:off x="5256607" y="599904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7418863" y="5819022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図形 80"/>
          <p:cNvCxnSpPr>
            <a:stCxn id="67" idx="0"/>
          </p:cNvCxnSpPr>
          <p:nvPr/>
        </p:nvCxnSpPr>
        <p:spPr>
          <a:xfrm rot="5400000" flipH="1" flipV="1">
            <a:off x="7598883" y="563900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図形 81"/>
          <p:cNvCxnSpPr/>
          <p:nvPr/>
        </p:nvCxnSpPr>
        <p:spPr>
          <a:xfrm rot="5400000" flipH="1" flipV="1">
            <a:off x="7238843" y="599904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5845901" y="5999042"/>
            <a:ext cx="124842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図形 190"/>
          <p:cNvCxnSpPr/>
          <p:nvPr/>
        </p:nvCxnSpPr>
        <p:spPr>
          <a:xfrm rot="5400000" flipH="1" flipV="1">
            <a:off x="5975623" y="527706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図形 190"/>
          <p:cNvCxnSpPr/>
          <p:nvPr/>
        </p:nvCxnSpPr>
        <p:spPr>
          <a:xfrm rot="5400000" flipH="1" flipV="1">
            <a:off x="7958923" y="5283362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/楕円 72"/>
          <p:cNvSpPr/>
          <p:nvPr/>
        </p:nvSpPr>
        <p:spPr>
          <a:xfrm>
            <a:off x="6149098" y="509560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図形 190"/>
          <p:cNvCxnSpPr/>
          <p:nvPr/>
        </p:nvCxnSpPr>
        <p:spPr>
          <a:xfrm rot="5400000" flipH="1" flipV="1">
            <a:off x="6321988" y="492179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endCxn id="59" idx="1"/>
          </p:cNvCxnSpPr>
          <p:nvPr/>
        </p:nvCxnSpPr>
        <p:spPr>
          <a:xfrm>
            <a:off x="6677297" y="5311319"/>
            <a:ext cx="1088676" cy="98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8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TRANSFORM Operator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Change th</a:t>
            </a:r>
            <a:r>
              <a:rPr lang="en-US" altLang="ja-JP" dirty="0" smtClean="0"/>
              <a:t>e attributes of a word between core and derivation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189373" y="400178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549413" y="364174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図形 255"/>
          <p:cNvCxnSpPr>
            <a:stCxn id="4" idx="0"/>
          </p:cNvCxnSpPr>
          <p:nvPr/>
        </p:nvCxnSpPr>
        <p:spPr>
          <a:xfrm rot="5400000" flipH="1" flipV="1">
            <a:off x="1369393" y="382176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図形 256"/>
          <p:cNvCxnSpPr/>
          <p:nvPr/>
        </p:nvCxnSpPr>
        <p:spPr>
          <a:xfrm rot="5400000" flipH="1" flipV="1">
            <a:off x="995121" y="418180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図形 257"/>
          <p:cNvCxnSpPr/>
          <p:nvPr/>
        </p:nvCxnSpPr>
        <p:spPr>
          <a:xfrm rot="5400000" flipH="1" flipV="1">
            <a:off x="1729433" y="3447497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855368" y="3561000"/>
            <a:ext cx="1129081" cy="96278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786297 w 883244"/>
              <a:gd name="connsiteY0" fmla="*/ 98512 h 842075"/>
              <a:gd name="connsiteX1" fmla="*/ 233018 w 883244"/>
              <a:gd name="connsiteY1" fmla="*/ 146923 h 842075"/>
              <a:gd name="connsiteX2" fmla="*/ 89002 w 883244"/>
              <a:gd name="connsiteY2" fmla="*/ 722986 h 842075"/>
              <a:gd name="connsiteX3" fmla="*/ 767028 w 883244"/>
              <a:gd name="connsiteY3" fmla="*/ 737996 h 842075"/>
              <a:gd name="connsiteX4" fmla="*/ 786297 w 883244"/>
              <a:gd name="connsiteY4" fmla="*/ 98512 h 842075"/>
              <a:gd name="connsiteX0" fmla="*/ 790473 w 912480"/>
              <a:gd name="connsiteY0" fmla="*/ 55668 h 735731"/>
              <a:gd name="connsiteX1" fmla="*/ 237194 w 912480"/>
              <a:gd name="connsiteY1" fmla="*/ 104079 h 735731"/>
              <a:gd name="connsiteX2" fmla="*/ 93178 w 912480"/>
              <a:gd name="connsiteY2" fmla="*/ 680142 h 735731"/>
              <a:gd name="connsiteX3" fmla="*/ 796264 w 912480"/>
              <a:gd name="connsiteY3" fmla="*/ 437615 h 735731"/>
              <a:gd name="connsiteX4" fmla="*/ 790473 w 912480"/>
              <a:gd name="connsiteY4" fmla="*/ 55668 h 735731"/>
              <a:gd name="connsiteX0" fmla="*/ 636323 w 729501"/>
              <a:gd name="connsiteY0" fmla="*/ 55589 h 565133"/>
              <a:gd name="connsiteX1" fmla="*/ 83044 w 729501"/>
              <a:gd name="connsiteY1" fmla="*/ 104000 h 565133"/>
              <a:gd name="connsiteX2" fmla="*/ 138058 w 729501"/>
              <a:gd name="connsiteY2" fmla="*/ 509544 h 565133"/>
              <a:gd name="connsiteX3" fmla="*/ 642114 w 729501"/>
              <a:gd name="connsiteY3" fmla="*/ 437536 h 565133"/>
              <a:gd name="connsiteX4" fmla="*/ 636323 w 729501"/>
              <a:gd name="connsiteY4" fmla="*/ 55589 h 565133"/>
              <a:gd name="connsiteX0" fmla="*/ 570273 w 659108"/>
              <a:gd name="connsiteY0" fmla="*/ 60007 h 573969"/>
              <a:gd name="connsiteX1" fmla="*/ 144017 w 659108"/>
              <a:gd name="connsiteY1" fmla="*/ 81914 h 573969"/>
              <a:gd name="connsiteX2" fmla="*/ 72008 w 659108"/>
              <a:gd name="connsiteY2" fmla="*/ 513962 h 573969"/>
              <a:gd name="connsiteX3" fmla="*/ 576064 w 659108"/>
              <a:gd name="connsiteY3" fmla="*/ 441954 h 573969"/>
              <a:gd name="connsiteX4" fmla="*/ 570273 w 659108"/>
              <a:gd name="connsiteY4" fmla="*/ 60007 h 573969"/>
              <a:gd name="connsiteX0" fmla="*/ 653316 w 749326"/>
              <a:gd name="connsiteY0" fmla="*/ 48005 h 549965"/>
              <a:gd name="connsiteX1" fmla="*/ 83044 w 749326"/>
              <a:gd name="connsiteY1" fmla="*/ 141920 h 549965"/>
              <a:gd name="connsiteX2" fmla="*/ 155051 w 749326"/>
              <a:gd name="connsiteY2" fmla="*/ 501960 h 549965"/>
              <a:gd name="connsiteX3" fmla="*/ 659107 w 749326"/>
              <a:gd name="connsiteY3" fmla="*/ 429952 h 549965"/>
              <a:gd name="connsiteX4" fmla="*/ 653316 w 749326"/>
              <a:gd name="connsiteY4" fmla="*/ 48005 h 549965"/>
              <a:gd name="connsiteX0" fmla="*/ 653316 w 749326"/>
              <a:gd name="connsiteY0" fmla="*/ 144151 h 646111"/>
              <a:gd name="connsiteX1" fmla="*/ 83044 w 749326"/>
              <a:gd name="connsiteY1" fmla="*/ 238066 h 646111"/>
              <a:gd name="connsiteX2" fmla="*/ 155051 w 749326"/>
              <a:gd name="connsiteY2" fmla="*/ 598106 h 646111"/>
              <a:gd name="connsiteX3" fmla="*/ 659107 w 749326"/>
              <a:gd name="connsiteY3" fmla="*/ 526098 h 646111"/>
              <a:gd name="connsiteX4" fmla="*/ 653316 w 749326"/>
              <a:gd name="connsiteY4" fmla="*/ 144151 h 646111"/>
              <a:gd name="connsiteX0" fmla="*/ 666282 w 767118"/>
              <a:gd name="connsiteY0" fmla="*/ 144151 h 790127"/>
              <a:gd name="connsiteX1" fmla="*/ 96010 w 767118"/>
              <a:gd name="connsiteY1" fmla="*/ 238066 h 790127"/>
              <a:gd name="connsiteX2" fmla="*/ 96010 w 767118"/>
              <a:gd name="connsiteY2" fmla="*/ 742122 h 790127"/>
              <a:gd name="connsiteX3" fmla="*/ 672073 w 767118"/>
              <a:gd name="connsiteY3" fmla="*/ 526098 h 790127"/>
              <a:gd name="connsiteX4" fmla="*/ 666282 w 767118"/>
              <a:gd name="connsiteY4" fmla="*/ 144151 h 790127"/>
              <a:gd name="connsiteX0" fmla="*/ 737325 w 838161"/>
              <a:gd name="connsiteY0" fmla="*/ 144151 h 778126"/>
              <a:gd name="connsiteX1" fmla="*/ 95045 w 838161"/>
              <a:gd name="connsiteY1" fmla="*/ 310074 h 778126"/>
              <a:gd name="connsiteX2" fmla="*/ 167053 w 838161"/>
              <a:gd name="connsiteY2" fmla="*/ 742122 h 778126"/>
              <a:gd name="connsiteX3" fmla="*/ 743116 w 838161"/>
              <a:gd name="connsiteY3" fmla="*/ 526098 h 778126"/>
              <a:gd name="connsiteX4" fmla="*/ 737325 w 838161"/>
              <a:gd name="connsiteY4" fmla="*/ 144151 h 778126"/>
              <a:gd name="connsiteX0" fmla="*/ 1080121 w 1176131"/>
              <a:gd name="connsiteY0" fmla="*/ 144151 h 1188267"/>
              <a:gd name="connsiteX1" fmla="*/ 144016 w 1176131"/>
              <a:gd name="connsiteY1" fmla="*/ 720215 h 1188267"/>
              <a:gd name="connsiteX2" fmla="*/ 216024 w 1176131"/>
              <a:gd name="connsiteY2" fmla="*/ 1152263 h 1188267"/>
              <a:gd name="connsiteX3" fmla="*/ 792087 w 1176131"/>
              <a:gd name="connsiteY3" fmla="*/ 936239 h 1188267"/>
              <a:gd name="connsiteX4" fmla="*/ 1080121 w 1176131"/>
              <a:gd name="connsiteY4" fmla="*/ 144151 h 1188267"/>
              <a:gd name="connsiteX0" fmla="*/ 1080121 w 1296145"/>
              <a:gd name="connsiteY0" fmla="*/ 144151 h 1176266"/>
              <a:gd name="connsiteX1" fmla="*/ 144016 w 1296145"/>
              <a:gd name="connsiteY1" fmla="*/ 720215 h 1176266"/>
              <a:gd name="connsiteX2" fmla="*/ 216024 w 1296145"/>
              <a:gd name="connsiteY2" fmla="*/ 1152263 h 1176266"/>
              <a:gd name="connsiteX3" fmla="*/ 1152129 w 1296145"/>
              <a:gd name="connsiteY3" fmla="*/ 576200 h 1176266"/>
              <a:gd name="connsiteX4" fmla="*/ 1080121 w 1296145"/>
              <a:gd name="connsiteY4" fmla="*/ 144151 h 1176266"/>
              <a:gd name="connsiteX0" fmla="*/ 1056118 w 1248139"/>
              <a:gd name="connsiteY0" fmla="*/ 144151 h 1176267"/>
              <a:gd name="connsiteX1" fmla="*/ 120013 w 1248139"/>
              <a:gd name="connsiteY1" fmla="*/ 720215 h 1176267"/>
              <a:gd name="connsiteX2" fmla="*/ 336038 w 1248139"/>
              <a:gd name="connsiteY2" fmla="*/ 1152264 h 1176267"/>
              <a:gd name="connsiteX3" fmla="*/ 1128126 w 1248139"/>
              <a:gd name="connsiteY3" fmla="*/ 576200 h 1176267"/>
              <a:gd name="connsiteX4" fmla="*/ 1056118 w 1248139"/>
              <a:gd name="connsiteY4" fmla="*/ 144151 h 1176267"/>
              <a:gd name="connsiteX0" fmla="*/ 1056118 w 1164130"/>
              <a:gd name="connsiteY0" fmla="*/ 144151 h 1188268"/>
              <a:gd name="connsiteX1" fmla="*/ 120013 w 1164130"/>
              <a:gd name="connsiteY1" fmla="*/ 720215 h 1188268"/>
              <a:gd name="connsiteX2" fmla="*/ 336038 w 1164130"/>
              <a:gd name="connsiteY2" fmla="*/ 1152264 h 1188268"/>
              <a:gd name="connsiteX3" fmla="*/ 840094 w 1164130"/>
              <a:gd name="connsiteY3" fmla="*/ 936240 h 1188268"/>
              <a:gd name="connsiteX4" fmla="*/ 1128126 w 1164130"/>
              <a:gd name="connsiteY4" fmla="*/ 576200 h 1188268"/>
              <a:gd name="connsiteX5" fmla="*/ 1056118 w 1164130"/>
              <a:gd name="connsiteY5" fmla="*/ 144151 h 1188268"/>
              <a:gd name="connsiteX0" fmla="*/ 1056118 w 1345941"/>
              <a:gd name="connsiteY0" fmla="*/ 144151 h 1188268"/>
              <a:gd name="connsiteX1" fmla="*/ 120013 w 1345941"/>
              <a:gd name="connsiteY1" fmla="*/ 720215 h 1188268"/>
              <a:gd name="connsiteX2" fmla="*/ 336038 w 1345941"/>
              <a:gd name="connsiteY2" fmla="*/ 1152264 h 1188268"/>
              <a:gd name="connsiteX3" fmla="*/ 840094 w 1345941"/>
              <a:gd name="connsiteY3" fmla="*/ 936240 h 1188268"/>
              <a:gd name="connsiteX4" fmla="*/ 1128126 w 1345941"/>
              <a:gd name="connsiteY4" fmla="*/ 576200 h 1188268"/>
              <a:gd name="connsiteX5" fmla="*/ 1056118 w 1345941"/>
              <a:gd name="connsiteY5" fmla="*/ 144151 h 1188268"/>
              <a:gd name="connsiteX0" fmla="*/ 1028487 w 1318310"/>
              <a:gd name="connsiteY0" fmla="*/ 144151 h 1080256"/>
              <a:gd name="connsiteX1" fmla="*/ 92382 w 1318310"/>
              <a:gd name="connsiteY1" fmla="*/ 720215 h 1080256"/>
              <a:gd name="connsiteX2" fmla="*/ 474195 w 1318310"/>
              <a:gd name="connsiteY2" fmla="*/ 1044252 h 1080256"/>
              <a:gd name="connsiteX3" fmla="*/ 812463 w 1318310"/>
              <a:gd name="connsiteY3" fmla="*/ 936240 h 1080256"/>
              <a:gd name="connsiteX4" fmla="*/ 1100495 w 1318310"/>
              <a:gd name="connsiteY4" fmla="*/ 576200 h 1080256"/>
              <a:gd name="connsiteX5" fmla="*/ 1028487 w 1318310"/>
              <a:gd name="connsiteY5" fmla="*/ 144151 h 1080256"/>
              <a:gd name="connsiteX0" fmla="*/ 790691 w 1080514"/>
              <a:gd name="connsiteY0" fmla="*/ 144151 h 1098258"/>
              <a:gd name="connsiteX1" fmla="*/ 92382 w 1080514"/>
              <a:gd name="connsiteY1" fmla="*/ 612204 h 1098258"/>
              <a:gd name="connsiteX2" fmla="*/ 236399 w 1080514"/>
              <a:gd name="connsiteY2" fmla="*/ 1044252 h 1098258"/>
              <a:gd name="connsiteX3" fmla="*/ 574667 w 1080514"/>
              <a:gd name="connsiteY3" fmla="*/ 936240 h 1098258"/>
              <a:gd name="connsiteX4" fmla="*/ 862699 w 1080514"/>
              <a:gd name="connsiteY4" fmla="*/ 576200 h 1098258"/>
              <a:gd name="connsiteX5" fmla="*/ 790691 w 1080514"/>
              <a:gd name="connsiteY5" fmla="*/ 144151 h 1098258"/>
              <a:gd name="connsiteX0" fmla="*/ 900100 w 1096144"/>
              <a:gd name="connsiteY0" fmla="*/ 144151 h 1350285"/>
              <a:gd name="connsiteX1" fmla="*/ 108012 w 1096144"/>
              <a:gd name="connsiteY1" fmla="*/ 864231 h 1350285"/>
              <a:gd name="connsiteX2" fmla="*/ 252029 w 1096144"/>
              <a:gd name="connsiteY2" fmla="*/ 1296279 h 1350285"/>
              <a:gd name="connsiteX3" fmla="*/ 590297 w 1096144"/>
              <a:gd name="connsiteY3" fmla="*/ 1188267 h 1350285"/>
              <a:gd name="connsiteX4" fmla="*/ 878329 w 1096144"/>
              <a:gd name="connsiteY4" fmla="*/ 828227 h 1350285"/>
              <a:gd name="connsiteX5" fmla="*/ 900100 w 1096144"/>
              <a:gd name="connsiteY5" fmla="*/ 144151 h 1350285"/>
              <a:gd name="connsiteX0" fmla="*/ 900100 w 1189923"/>
              <a:gd name="connsiteY0" fmla="*/ 144151 h 1350285"/>
              <a:gd name="connsiteX1" fmla="*/ 108012 w 1189923"/>
              <a:gd name="connsiteY1" fmla="*/ 864231 h 1350285"/>
              <a:gd name="connsiteX2" fmla="*/ 252029 w 1189923"/>
              <a:gd name="connsiteY2" fmla="*/ 1296279 h 1350285"/>
              <a:gd name="connsiteX3" fmla="*/ 590297 w 1189923"/>
              <a:gd name="connsiteY3" fmla="*/ 1188267 h 1350285"/>
              <a:gd name="connsiteX4" fmla="*/ 972108 w 1189923"/>
              <a:gd name="connsiteY4" fmla="*/ 720216 h 1350285"/>
              <a:gd name="connsiteX5" fmla="*/ 900100 w 1189923"/>
              <a:gd name="connsiteY5" fmla="*/ 144151 h 1350285"/>
              <a:gd name="connsiteX0" fmla="*/ 900100 w 1189923"/>
              <a:gd name="connsiteY0" fmla="*/ 144151 h 1332283"/>
              <a:gd name="connsiteX1" fmla="*/ 108012 w 1189923"/>
              <a:gd name="connsiteY1" fmla="*/ 864231 h 1332283"/>
              <a:gd name="connsiteX2" fmla="*/ 252029 w 1189923"/>
              <a:gd name="connsiteY2" fmla="*/ 1296279 h 1332283"/>
              <a:gd name="connsiteX3" fmla="*/ 684076 w 1189923"/>
              <a:gd name="connsiteY3" fmla="*/ 1080256 h 1332283"/>
              <a:gd name="connsiteX4" fmla="*/ 972108 w 1189923"/>
              <a:gd name="connsiteY4" fmla="*/ 720216 h 1332283"/>
              <a:gd name="connsiteX5" fmla="*/ 900100 w 1189923"/>
              <a:gd name="connsiteY5" fmla="*/ 144151 h 1332283"/>
              <a:gd name="connsiteX0" fmla="*/ 900100 w 1189923"/>
              <a:gd name="connsiteY0" fmla="*/ 144151 h 1344284"/>
              <a:gd name="connsiteX1" fmla="*/ 108012 w 1189923"/>
              <a:gd name="connsiteY1" fmla="*/ 864231 h 1344284"/>
              <a:gd name="connsiteX2" fmla="*/ 252029 w 1189923"/>
              <a:gd name="connsiteY2" fmla="*/ 1296279 h 1344284"/>
              <a:gd name="connsiteX3" fmla="*/ 612068 w 1189923"/>
              <a:gd name="connsiteY3" fmla="*/ 1152264 h 1344284"/>
              <a:gd name="connsiteX4" fmla="*/ 972108 w 1189923"/>
              <a:gd name="connsiteY4" fmla="*/ 720216 h 1344284"/>
              <a:gd name="connsiteX5" fmla="*/ 900100 w 1189923"/>
              <a:gd name="connsiteY5" fmla="*/ 144151 h 1344284"/>
              <a:gd name="connsiteX0" fmla="*/ 655123 w 957894"/>
              <a:gd name="connsiteY0" fmla="*/ 24930 h 1008424"/>
              <a:gd name="connsiteX1" fmla="*/ 24296 w 957894"/>
              <a:gd name="connsiteY1" fmla="*/ 563608 h 1008424"/>
              <a:gd name="connsiteX2" fmla="*/ 168313 w 957894"/>
              <a:gd name="connsiteY2" fmla="*/ 995656 h 1008424"/>
              <a:gd name="connsiteX3" fmla="*/ 528352 w 957894"/>
              <a:gd name="connsiteY3" fmla="*/ 851641 h 1008424"/>
              <a:gd name="connsiteX4" fmla="*/ 888392 w 957894"/>
              <a:gd name="connsiteY4" fmla="*/ 419593 h 1008424"/>
              <a:gd name="connsiteX5" fmla="*/ 655123 w 957894"/>
              <a:gd name="connsiteY5" fmla="*/ 24930 h 1008424"/>
              <a:gd name="connsiteX0" fmla="*/ 655123 w 923325"/>
              <a:gd name="connsiteY0" fmla="*/ 24930 h 1008424"/>
              <a:gd name="connsiteX1" fmla="*/ 24296 w 923325"/>
              <a:gd name="connsiteY1" fmla="*/ 563608 h 1008424"/>
              <a:gd name="connsiteX2" fmla="*/ 168313 w 923325"/>
              <a:gd name="connsiteY2" fmla="*/ 995656 h 1008424"/>
              <a:gd name="connsiteX3" fmla="*/ 528352 w 923325"/>
              <a:gd name="connsiteY3" fmla="*/ 851641 h 1008424"/>
              <a:gd name="connsiteX4" fmla="*/ 848077 w 923325"/>
              <a:gd name="connsiteY4" fmla="*/ 580839 h 1008424"/>
              <a:gd name="connsiteX5" fmla="*/ 655123 w 923325"/>
              <a:gd name="connsiteY5" fmla="*/ 24930 h 1008424"/>
              <a:gd name="connsiteX0" fmla="*/ 661952 w 930154"/>
              <a:gd name="connsiteY0" fmla="*/ 24930 h 995679"/>
              <a:gd name="connsiteX1" fmla="*/ 31125 w 930154"/>
              <a:gd name="connsiteY1" fmla="*/ 563608 h 995679"/>
              <a:gd name="connsiteX2" fmla="*/ 175142 w 930154"/>
              <a:gd name="connsiteY2" fmla="*/ 995656 h 995679"/>
              <a:gd name="connsiteX3" fmla="*/ 854906 w 930154"/>
              <a:gd name="connsiteY3" fmla="*/ 580839 h 995679"/>
              <a:gd name="connsiteX4" fmla="*/ 661952 w 930154"/>
              <a:gd name="connsiteY4" fmla="*/ 24930 h 995679"/>
              <a:gd name="connsiteX0" fmla="*/ 660938 w 895553"/>
              <a:gd name="connsiteY0" fmla="*/ 24930 h 995775"/>
              <a:gd name="connsiteX1" fmla="*/ 30111 w 895553"/>
              <a:gd name="connsiteY1" fmla="*/ 563608 h 995775"/>
              <a:gd name="connsiteX2" fmla="*/ 174128 w 895553"/>
              <a:gd name="connsiteY2" fmla="*/ 995656 h 995775"/>
              <a:gd name="connsiteX3" fmla="*/ 813577 w 895553"/>
              <a:gd name="connsiteY3" fmla="*/ 600995 h 995775"/>
              <a:gd name="connsiteX4" fmla="*/ 660938 w 895553"/>
              <a:gd name="connsiteY4" fmla="*/ 24930 h 995775"/>
              <a:gd name="connsiteX0" fmla="*/ 775996 w 1010611"/>
              <a:gd name="connsiteY0" fmla="*/ 25225 h 1042797"/>
              <a:gd name="connsiteX1" fmla="*/ 145169 w 1010611"/>
              <a:gd name="connsiteY1" fmla="*/ 563903 h 1042797"/>
              <a:gd name="connsiteX2" fmla="*/ 63240 w 1010611"/>
              <a:gd name="connsiteY2" fmla="*/ 1042697 h 1042797"/>
              <a:gd name="connsiteX3" fmla="*/ 928635 w 1010611"/>
              <a:gd name="connsiteY3" fmla="*/ 601290 h 1042797"/>
              <a:gd name="connsiteX4" fmla="*/ 775996 w 1010611"/>
              <a:gd name="connsiteY4" fmla="*/ 25225 h 1042797"/>
              <a:gd name="connsiteX0" fmla="*/ 866622 w 1101237"/>
              <a:gd name="connsiteY0" fmla="*/ 21482 h 1039054"/>
              <a:gd name="connsiteX1" fmla="*/ 56596 w 1101237"/>
              <a:gd name="connsiteY1" fmla="*/ 669233 h 1039054"/>
              <a:gd name="connsiteX2" fmla="*/ 153866 w 1101237"/>
              <a:gd name="connsiteY2" fmla="*/ 1038954 h 1039054"/>
              <a:gd name="connsiteX3" fmla="*/ 1019261 w 1101237"/>
              <a:gd name="connsiteY3" fmla="*/ 597547 h 1039054"/>
              <a:gd name="connsiteX4" fmla="*/ 866622 w 1101237"/>
              <a:gd name="connsiteY4" fmla="*/ 21482 h 1039054"/>
              <a:gd name="connsiteX0" fmla="*/ 916832 w 1114070"/>
              <a:gd name="connsiteY0" fmla="*/ 22696 h 993522"/>
              <a:gd name="connsiteX1" fmla="*/ 60059 w 1114070"/>
              <a:gd name="connsiteY1" fmla="*/ 623701 h 993522"/>
              <a:gd name="connsiteX2" fmla="*/ 157329 w 1114070"/>
              <a:gd name="connsiteY2" fmla="*/ 993422 h 993522"/>
              <a:gd name="connsiteX3" fmla="*/ 1022724 w 1114070"/>
              <a:gd name="connsiteY3" fmla="*/ 552015 h 993522"/>
              <a:gd name="connsiteX4" fmla="*/ 916832 w 1114070"/>
              <a:gd name="connsiteY4" fmla="*/ 22696 h 993522"/>
              <a:gd name="connsiteX0" fmla="*/ 916832 w 1114070"/>
              <a:gd name="connsiteY0" fmla="*/ 23817 h 955688"/>
              <a:gd name="connsiteX1" fmla="*/ 60059 w 1114070"/>
              <a:gd name="connsiteY1" fmla="*/ 585867 h 955688"/>
              <a:gd name="connsiteX2" fmla="*/ 157329 w 1114070"/>
              <a:gd name="connsiteY2" fmla="*/ 955588 h 955688"/>
              <a:gd name="connsiteX3" fmla="*/ 1022724 w 1114070"/>
              <a:gd name="connsiteY3" fmla="*/ 514181 h 955688"/>
              <a:gd name="connsiteX4" fmla="*/ 916832 w 1114070"/>
              <a:gd name="connsiteY4" fmla="*/ 23817 h 955688"/>
              <a:gd name="connsiteX0" fmla="*/ 916832 w 1084572"/>
              <a:gd name="connsiteY0" fmla="*/ 23817 h 955707"/>
              <a:gd name="connsiteX1" fmla="*/ 60059 w 1084572"/>
              <a:gd name="connsiteY1" fmla="*/ 585867 h 955707"/>
              <a:gd name="connsiteX2" fmla="*/ 157329 w 1084572"/>
              <a:gd name="connsiteY2" fmla="*/ 955588 h 955707"/>
              <a:gd name="connsiteX3" fmla="*/ 983768 w 1084572"/>
              <a:gd name="connsiteY3" fmla="*/ 560927 h 955707"/>
              <a:gd name="connsiteX4" fmla="*/ 916832 w 1084572"/>
              <a:gd name="connsiteY4" fmla="*/ 23817 h 955707"/>
              <a:gd name="connsiteX0" fmla="*/ 909943 w 1077683"/>
              <a:gd name="connsiteY0" fmla="*/ 23817 h 962785"/>
              <a:gd name="connsiteX1" fmla="*/ 53170 w 1077683"/>
              <a:gd name="connsiteY1" fmla="*/ 585867 h 962785"/>
              <a:gd name="connsiteX2" fmla="*/ 150440 w 1077683"/>
              <a:gd name="connsiteY2" fmla="*/ 955588 h 962785"/>
              <a:gd name="connsiteX3" fmla="*/ 643692 w 1077683"/>
              <a:gd name="connsiteY3" fmla="*/ 833106 h 962785"/>
              <a:gd name="connsiteX4" fmla="*/ 976879 w 1077683"/>
              <a:gd name="connsiteY4" fmla="*/ 560927 h 962785"/>
              <a:gd name="connsiteX5" fmla="*/ 909943 w 1077683"/>
              <a:gd name="connsiteY5" fmla="*/ 23817 h 962785"/>
              <a:gd name="connsiteX0" fmla="*/ 961341 w 1129081"/>
              <a:gd name="connsiteY0" fmla="*/ 23817 h 962785"/>
              <a:gd name="connsiteX1" fmla="*/ 42238 w 1129081"/>
              <a:gd name="connsiteY1" fmla="*/ 585867 h 962785"/>
              <a:gd name="connsiteX2" fmla="*/ 201838 w 1129081"/>
              <a:gd name="connsiteY2" fmla="*/ 955588 h 962785"/>
              <a:gd name="connsiteX3" fmla="*/ 695090 w 1129081"/>
              <a:gd name="connsiteY3" fmla="*/ 833106 h 962785"/>
              <a:gd name="connsiteX4" fmla="*/ 1028277 w 1129081"/>
              <a:gd name="connsiteY4" fmla="*/ 560927 h 962785"/>
              <a:gd name="connsiteX5" fmla="*/ 961341 w 1129081"/>
              <a:gd name="connsiteY5" fmla="*/ 23817 h 962785"/>
              <a:gd name="connsiteX0" fmla="*/ 961341 w 1129081"/>
              <a:gd name="connsiteY0" fmla="*/ 23817 h 962785"/>
              <a:gd name="connsiteX1" fmla="*/ 42238 w 1129081"/>
              <a:gd name="connsiteY1" fmla="*/ 585867 h 962785"/>
              <a:gd name="connsiteX2" fmla="*/ 201838 w 1129081"/>
              <a:gd name="connsiteY2" fmla="*/ 955588 h 962785"/>
              <a:gd name="connsiteX3" fmla="*/ 695090 w 1129081"/>
              <a:gd name="connsiteY3" fmla="*/ 833106 h 962785"/>
              <a:gd name="connsiteX4" fmla="*/ 1028277 w 1129081"/>
              <a:gd name="connsiteY4" fmla="*/ 560927 h 962785"/>
              <a:gd name="connsiteX5" fmla="*/ 961341 w 1129081"/>
              <a:gd name="connsiteY5" fmla="*/ 23817 h 96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081" h="962785">
                <a:moveTo>
                  <a:pt x="961341" y="23817"/>
                </a:moveTo>
                <a:cubicBezTo>
                  <a:pt x="797313" y="-120334"/>
                  <a:pt x="168822" y="430572"/>
                  <a:pt x="42238" y="585867"/>
                </a:cubicBezTo>
                <a:cubicBezTo>
                  <a:pt x="-84346" y="741162"/>
                  <a:pt x="104716" y="922173"/>
                  <a:pt x="201838" y="955588"/>
                </a:cubicBezTo>
                <a:cubicBezTo>
                  <a:pt x="298960" y="989003"/>
                  <a:pt x="557350" y="898883"/>
                  <a:pt x="695090" y="833106"/>
                </a:cubicBezTo>
                <a:cubicBezTo>
                  <a:pt x="832830" y="767329"/>
                  <a:pt x="810462" y="836823"/>
                  <a:pt x="1028277" y="560927"/>
                </a:cubicBezTo>
                <a:cubicBezTo>
                  <a:pt x="1246092" y="285031"/>
                  <a:pt x="1057351" y="71822"/>
                  <a:pt x="961341" y="23817"/>
                </a:cubicBezTo>
                <a:close/>
              </a:path>
            </a:pathLst>
          </a:cu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9" idx="4"/>
          </p:cNvCxnSpPr>
          <p:nvPr/>
        </p:nvCxnSpPr>
        <p:spPr>
          <a:xfrm flipV="1">
            <a:off x="1883645" y="3893646"/>
            <a:ext cx="1305704" cy="22828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3479397" y="3810884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図形 262"/>
          <p:cNvCxnSpPr>
            <a:stCxn id="11" idx="0"/>
          </p:cNvCxnSpPr>
          <p:nvPr/>
        </p:nvCxnSpPr>
        <p:spPr>
          <a:xfrm rot="5400000" flipH="1" flipV="1">
            <a:off x="3659417" y="363086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図形 263"/>
          <p:cNvCxnSpPr/>
          <p:nvPr/>
        </p:nvCxnSpPr>
        <p:spPr>
          <a:xfrm rot="5400000" flipH="1" flipV="1">
            <a:off x="3299377" y="3990904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3083353" y="3450844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5560763" y="3590256"/>
            <a:ext cx="722997" cy="491967"/>
          </a:xfrm>
          <a:custGeom>
            <a:avLst/>
            <a:gdLst>
              <a:gd name="connsiteX0" fmla="*/ 883 w 843977"/>
              <a:gd name="connsiteY0" fmla="*/ 387656 h 579488"/>
              <a:gd name="connsiteX1" fmla="*/ 100103 w 843977"/>
              <a:gd name="connsiteY1" fmla="*/ 96600 h 579488"/>
              <a:gd name="connsiteX2" fmla="*/ 629279 w 843977"/>
              <a:gd name="connsiteY2" fmla="*/ 17221 h 579488"/>
              <a:gd name="connsiteX3" fmla="*/ 834335 w 843977"/>
              <a:gd name="connsiteY3" fmla="*/ 394271 h 579488"/>
              <a:gd name="connsiteX4" fmla="*/ 351462 w 843977"/>
              <a:gd name="connsiteY4" fmla="*/ 579488 h 579488"/>
              <a:gd name="connsiteX0" fmla="*/ 883 w 758730"/>
              <a:gd name="connsiteY0" fmla="*/ 389505 h 581337"/>
              <a:gd name="connsiteX1" fmla="*/ 100103 w 758730"/>
              <a:gd name="connsiteY1" fmla="*/ 98449 h 581337"/>
              <a:gd name="connsiteX2" fmla="*/ 629279 w 758730"/>
              <a:gd name="connsiteY2" fmla="*/ 19070 h 581337"/>
              <a:gd name="connsiteX3" fmla="*/ 741729 w 758730"/>
              <a:gd name="connsiteY3" fmla="*/ 422580 h 581337"/>
              <a:gd name="connsiteX4" fmla="*/ 351462 w 758730"/>
              <a:gd name="connsiteY4" fmla="*/ 581337 h 581337"/>
              <a:gd name="connsiteX0" fmla="*/ 957 w 760363"/>
              <a:gd name="connsiteY0" fmla="*/ 351698 h 543530"/>
              <a:gd name="connsiteX1" fmla="*/ 100177 w 760363"/>
              <a:gd name="connsiteY1" fmla="*/ 60642 h 543530"/>
              <a:gd name="connsiteX2" fmla="*/ 635968 w 760363"/>
              <a:gd name="connsiteY2" fmla="*/ 27568 h 543530"/>
              <a:gd name="connsiteX3" fmla="*/ 741803 w 760363"/>
              <a:gd name="connsiteY3" fmla="*/ 384773 h 543530"/>
              <a:gd name="connsiteX4" fmla="*/ 351536 w 760363"/>
              <a:gd name="connsiteY4" fmla="*/ 543530 h 543530"/>
              <a:gd name="connsiteX0" fmla="*/ 68 w 757428"/>
              <a:gd name="connsiteY0" fmla="*/ 341869 h 533701"/>
              <a:gd name="connsiteX1" fmla="*/ 185280 w 757428"/>
              <a:gd name="connsiteY1" fmla="*/ 83888 h 533701"/>
              <a:gd name="connsiteX2" fmla="*/ 635079 w 757428"/>
              <a:gd name="connsiteY2" fmla="*/ 17739 h 533701"/>
              <a:gd name="connsiteX3" fmla="*/ 740914 w 757428"/>
              <a:gd name="connsiteY3" fmla="*/ 374944 h 533701"/>
              <a:gd name="connsiteX4" fmla="*/ 350647 w 757428"/>
              <a:gd name="connsiteY4" fmla="*/ 533701 h 533701"/>
              <a:gd name="connsiteX0" fmla="*/ 160 w 697988"/>
              <a:gd name="connsiteY0" fmla="*/ 402963 h 535261"/>
              <a:gd name="connsiteX1" fmla="*/ 125840 w 697988"/>
              <a:gd name="connsiteY1" fmla="*/ 85448 h 535261"/>
              <a:gd name="connsiteX2" fmla="*/ 575639 w 697988"/>
              <a:gd name="connsiteY2" fmla="*/ 19299 h 535261"/>
              <a:gd name="connsiteX3" fmla="*/ 681474 w 697988"/>
              <a:gd name="connsiteY3" fmla="*/ 376504 h 535261"/>
              <a:gd name="connsiteX4" fmla="*/ 291207 w 697988"/>
              <a:gd name="connsiteY4" fmla="*/ 535261 h 535261"/>
              <a:gd name="connsiteX0" fmla="*/ 160 w 703076"/>
              <a:gd name="connsiteY0" fmla="*/ 402963 h 488957"/>
              <a:gd name="connsiteX1" fmla="*/ 125840 w 703076"/>
              <a:gd name="connsiteY1" fmla="*/ 85448 h 488957"/>
              <a:gd name="connsiteX2" fmla="*/ 575639 w 703076"/>
              <a:gd name="connsiteY2" fmla="*/ 19299 h 488957"/>
              <a:gd name="connsiteX3" fmla="*/ 681474 w 703076"/>
              <a:gd name="connsiteY3" fmla="*/ 376504 h 488957"/>
              <a:gd name="connsiteX4" fmla="*/ 218445 w 703076"/>
              <a:gd name="connsiteY4" fmla="*/ 488957 h 488957"/>
              <a:gd name="connsiteX0" fmla="*/ 160 w 722997"/>
              <a:gd name="connsiteY0" fmla="*/ 402963 h 491967"/>
              <a:gd name="connsiteX1" fmla="*/ 125840 w 722997"/>
              <a:gd name="connsiteY1" fmla="*/ 85448 h 491967"/>
              <a:gd name="connsiteX2" fmla="*/ 575639 w 722997"/>
              <a:gd name="connsiteY2" fmla="*/ 19299 h 491967"/>
              <a:gd name="connsiteX3" fmla="*/ 681474 w 722997"/>
              <a:gd name="connsiteY3" fmla="*/ 376504 h 491967"/>
              <a:gd name="connsiteX4" fmla="*/ 218445 w 722997"/>
              <a:gd name="connsiteY4" fmla="*/ 488957 h 49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97" h="491967">
                <a:moveTo>
                  <a:pt x="160" y="402963"/>
                </a:moveTo>
                <a:cubicBezTo>
                  <a:pt x="-2597" y="288304"/>
                  <a:pt x="29927" y="149392"/>
                  <a:pt x="125840" y="85448"/>
                </a:cubicBezTo>
                <a:cubicBezTo>
                  <a:pt x="221753" y="21504"/>
                  <a:pt x="483033" y="-29210"/>
                  <a:pt x="575639" y="19299"/>
                </a:cubicBezTo>
                <a:cubicBezTo>
                  <a:pt x="668245" y="67808"/>
                  <a:pt x="787309" y="232079"/>
                  <a:pt x="681474" y="376504"/>
                </a:cubicBezTo>
                <a:cubicBezTo>
                  <a:pt x="575639" y="520929"/>
                  <a:pt x="218445" y="488957"/>
                  <a:pt x="218445" y="488957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リーフォーム 15"/>
          <p:cNvSpPr/>
          <p:nvPr/>
        </p:nvSpPr>
        <p:spPr>
          <a:xfrm>
            <a:off x="5084139" y="3844157"/>
            <a:ext cx="838161" cy="778126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786297 w 883244"/>
              <a:gd name="connsiteY0" fmla="*/ 98512 h 842075"/>
              <a:gd name="connsiteX1" fmla="*/ 233018 w 883244"/>
              <a:gd name="connsiteY1" fmla="*/ 146923 h 842075"/>
              <a:gd name="connsiteX2" fmla="*/ 89002 w 883244"/>
              <a:gd name="connsiteY2" fmla="*/ 722986 h 842075"/>
              <a:gd name="connsiteX3" fmla="*/ 767028 w 883244"/>
              <a:gd name="connsiteY3" fmla="*/ 737996 h 842075"/>
              <a:gd name="connsiteX4" fmla="*/ 786297 w 883244"/>
              <a:gd name="connsiteY4" fmla="*/ 98512 h 842075"/>
              <a:gd name="connsiteX0" fmla="*/ 790473 w 912480"/>
              <a:gd name="connsiteY0" fmla="*/ 55668 h 735731"/>
              <a:gd name="connsiteX1" fmla="*/ 237194 w 912480"/>
              <a:gd name="connsiteY1" fmla="*/ 104079 h 735731"/>
              <a:gd name="connsiteX2" fmla="*/ 93178 w 912480"/>
              <a:gd name="connsiteY2" fmla="*/ 680142 h 735731"/>
              <a:gd name="connsiteX3" fmla="*/ 796264 w 912480"/>
              <a:gd name="connsiteY3" fmla="*/ 437615 h 735731"/>
              <a:gd name="connsiteX4" fmla="*/ 790473 w 912480"/>
              <a:gd name="connsiteY4" fmla="*/ 55668 h 735731"/>
              <a:gd name="connsiteX0" fmla="*/ 636323 w 729501"/>
              <a:gd name="connsiteY0" fmla="*/ 55589 h 565133"/>
              <a:gd name="connsiteX1" fmla="*/ 83044 w 729501"/>
              <a:gd name="connsiteY1" fmla="*/ 104000 h 565133"/>
              <a:gd name="connsiteX2" fmla="*/ 138058 w 729501"/>
              <a:gd name="connsiteY2" fmla="*/ 509544 h 565133"/>
              <a:gd name="connsiteX3" fmla="*/ 642114 w 729501"/>
              <a:gd name="connsiteY3" fmla="*/ 437536 h 565133"/>
              <a:gd name="connsiteX4" fmla="*/ 636323 w 729501"/>
              <a:gd name="connsiteY4" fmla="*/ 55589 h 565133"/>
              <a:gd name="connsiteX0" fmla="*/ 570273 w 659108"/>
              <a:gd name="connsiteY0" fmla="*/ 60007 h 573969"/>
              <a:gd name="connsiteX1" fmla="*/ 144017 w 659108"/>
              <a:gd name="connsiteY1" fmla="*/ 81914 h 573969"/>
              <a:gd name="connsiteX2" fmla="*/ 72008 w 659108"/>
              <a:gd name="connsiteY2" fmla="*/ 513962 h 573969"/>
              <a:gd name="connsiteX3" fmla="*/ 576064 w 659108"/>
              <a:gd name="connsiteY3" fmla="*/ 441954 h 573969"/>
              <a:gd name="connsiteX4" fmla="*/ 570273 w 659108"/>
              <a:gd name="connsiteY4" fmla="*/ 60007 h 573969"/>
              <a:gd name="connsiteX0" fmla="*/ 653316 w 749326"/>
              <a:gd name="connsiteY0" fmla="*/ 48005 h 549965"/>
              <a:gd name="connsiteX1" fmla="*/ 83044 w 749326"/>
              <a:gd name="connsiteY1" fmla="*/ 141920 h 549965"/>
              <a:gd name="connsiteX2" fmla="*/ 155051 w 749326"/>
              <a:gd name="connsiteY2" fmla="*/ 501960 h 549965"/>
              <a:gd name="connsiteX3" fmla="*/ 659107 w 749326"/>
              <a:gd name="connsiteY3" fmla="*/ 429952 h 549965"/>
              <a:gd name="connsiteX4" fmla="*/ 653316 w 749326"/>
              <a:gd name="connsiteY4" fmla="*/ 48005 h 549965"/>
              <a:gd name="connsiteX0" fmla="*/ 653316 w 749326"/>
              <a:gd name="connsiteY0" fmla="*/ 144151 h 646111"/>
              <a:gd name="connsiteX1" fmla="*/ 83044 w 749326"/>
              <a:gd name="connsiteY1" fmla="*/ 238066 h 646111"/>
              <a:gd name="connsiteX2" fmla="*/ 155051 w 749326"/>
              <a:gd name="connsiteY2" fmla="*/ 598106 h 646111"/>
              <a:gd name="connsiteX3" fmla="*/ 659107 w 749326"/>
              <a:gd name="connsiteY3" fmla="*/ 526098 h 646111"/>
              <a:gd name="connsiteX4" fmla="*/ 653316 w 749326"/>
              <a:gd name="connsiteY4" fmla="*/ 144151 h 646111"/>
              <a:gd name="connsiteX0" fmla="*/ 666282 w 767118"/>
              <a:gd name="connsiteY0" fmla="*/ 144151 h 790127"/>
              <a:gd name="connsiteX1" fmla="*/ 96010 w 767118"/>
              <a:gd name="connsiteY1" fmla="*/ 238066 h 790127"/>
              <a:gd name="connsiteX2" fmla="*/ 96010 w 767118"/>
              <a:gd name="connsiteY2" fmla="*/ 742122 h 790127"/>
              <a:gd name="connsiteX3" fmla="*/ 672073 w 767118"/>
              <a:gd name="connsiteY3" fmla="*/ 526098 h 790127"/>
              <a:gd name="connsiteX4" fmla="*/ 666282 w 767118"/>
              <a:gd name="connsiteY4" fmla="*/ 144151 h 790127"/>
              <a:gd name="connsiteX0" fmla="*/ 737325 w 838161"/>
              <a:gd name="connsiteY0" fmla="*/ 144151 h 778126"/>
              <a:gd name="connsiteX1" fmla="*/ 95045 w 838161"/>
              <a:gd name="connsiteY1" fmla="*/ 310074 h 778126"/>
              <a:gd name="connsiteX2" fmla="*/ 167053 w 838161"/>
              <a:gd name="connsiteY2" fmla="*/ 742122 h 778126"/>
              <a:gd name="connsiteX3" fmla="*/ 743116 w 838161"/>
              <a:gd name="connsiteY3" fmla="*/ 526098 h 778126"/>
              <a:gd name="connsiteX4" fmla="*/ 737325 w 838161"/>
              <a:gd name="connsiteY4" fmla="*/ 144151 h 77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161" h="778126">
                <a:moveTo>
                  <a:pt x="737325" y="144151"/>
                </a:moveTo>
                <a:cubicBezTo>
                  <a:pt x="573297" y="0"/>
                  <a:pt x="190090" y="210412"/>
                  <a:pt x="95045" y="310074"/>
                </a:cubicBezTo>
                <a:cubicBezTo>
                  <a:pt x="0" y="409736"/>
                  <a:pt x="59041" y="706118"/>
                  <a:pt x="167053" y="742122"/>
                </a:cubicBezTo>
                <a:cubicBezTo>
                  <a:pt x="275065" y="778126"/>
                  <a:pt x="648071" y="625760"/>
                  <a:pt x="743116" y="526098"/>
                </a:cubicBezTo>
                <a:cubicBezTo>
                  <a:pt x="838161" y="426436"/>
                  <a:pt x="833335" y="192156"/>
                  <a:pt x="737325" y="144151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467217" y="401021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827257" y="365017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図形 217"/>
          <p:cNvCxnSpPr>
            <a:stCxn id="17" idx="0"/>
          </p:cNvCxnSpPr>
          <p:nvPr/>
        </p:nvCxnSpPr>
        <p:spPr>
          <a:xfrm rot="5400000" flipH="1" flipV="1">
            <a:off x="5647237" y="383019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図形 218"/>
          <p:cNvCxnSpPr/>
          <p:nvPr/>
        </p:nvCxnSpPr>
        <p:spPr>
          <a:xfrm rot="5400000" flipH="1" flipV="1">
            <a:off x="5272965" y="4190235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図形 219"/>
          <p:cNvCxnSpPr/>
          <p:nvPr/>
        </p:nvCxnSpPr>
        <p:spPr>
          <a:xfrm rot="5400000" flipH="1" flipV="1">
            <a:off x="6007277" y="345592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7532197" y="4082223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図形 221"/>
          <p:cNvCxnSpPr>
            <a:stCxn id="22" idx="0"/>
          </p:cNvCxnSpPr>
          <p:nvPr/>
        </p:nvCxnSpPr>
        <p:spPr>
          <a:xfrm rot="5400000" flipH="1" flipV="1">
            <a:off x="7712217" y="390220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図形 222"/>
          <p:cNvCxnSpPr/>
          <p:nvPr/>
        </p:nvCxnSpPr>
        <p:spPr>
          <a:xfrm rot="5400000" flipH="1" flipV="1">
            <a:off x="7352177" y="426224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フリーフォーム 24"/>
          <p:cNvSpPr/>
          <p:nvPr/>
        </p:nvSpPr>
        <p:spPr>
          <a:xfrm>
            <a:off x="7136153" y="3722183"/>
            <a:ext cx="898084" cy="869605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4" h="869605">
                <a:moveTo>
                  <a:pt x="809082" y="98512"/>
                </a:moveTo>
                <a:cubicBezTo>
                  <a:pt x="720080" y="0"/>
                  <a:pt x="353031" y="62508"/>
                  <a:pt x="233018" y="170520"/>
                </a:cubicBezTo>
                <a:cubicBezTo>
                  <a:pt x="113005" y="278532"/>
                  <a:pt x="0" y="648071"/>
                  <a:pt x="89002" y="746583"/>
                </a:cubicBezTo>
                <a:cubicBezTo>
                  <a:pt x="178004" y="845095"/>
                  <a:pt x="647015" y="869605"/>
                  <a:pt x="767028" y="761593"/>
                </a:cubicBezTo>
                <a:cubicBezTo>
                  <a:pt x="887041" y="653581"/>
                  <a:pt x="898084" y="197024"/>
                  <a:pt x="809082" y="98512"/>
                </a:cubicBezTo>
                <a:close/>
              </a:path>
            </a:pathLst>
          </a:cu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stCxn id="16" idx="3"/>
          </p:cNvCxnSpPr>
          <p:nvPr/>
        </p:nvCxnSpPr>
        <p:spPr>
          <a:xfrm flipV="1">
            <a:off x="5827255" y="4154231"/>
            <a:ext cx="1417124" cy="21602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左右矢印 26"/>
          <p:cNvSpPr/>
          <p:nvPr/>
        </p:nvSpPr>
        <p:spPr>
          <a:xfrm>
            <a:off x="4291555" y="3677755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28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 Operator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Include another alignment as derivations or exclude derivations as another alignment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7579381" y="3546599"/>
            <a:ext cx="722997" cy="491967"/>
          </a:xfrm>
          <a:custGeom>
            <a:avLst/>
            <a:gdLst>
              <a:gd name="connsiteX0" fmla="*/ 883 w 843977"/>
              <a:gd name="connsiteY0" fmla="*/ 387656 h 579488"/>
              <a:gd name="connsiteX1" fmla="*/ 100103 w 843977"/>
              <a:gd name="connsiteY1" fmla="*/ 96600 h 579488"/>
              <a:gd name="connsiteX2" fmla="*/ 629279 w 843977"/>
              <a:gd name="connsiteY2" fmla="*/ 17221 h 579488"/>
              <a:gd name="connsiteX3" fmla="*/ 834335 w 843977"/>
              <a:gd name="connsiteY3" fmla="*/ 394271 h 579488"/>
              <a:gd name="connsiteX4" fmla="*/ 351462 w 843977"/>
              <a:gd name="connsiteY4" fmla="*/ 579488 h 579488"/>
              <a:gd name="connsiteX0" fmla="*/ 883 w 758730"/>
              <a:gd name="connsiteY0" fmla="*/ 389505 h 581337"/>
              <a:gd name="connsiteX1" fmla="*/ 100103 w 758730"/>
              <a:gd name="connsiteY1" fmla="*/ 98449 h 581337"/>
              <a:gd name="connsiteX2" fmla="*/ 629279 w 758730"/>
              <a:gd name="connsiteY2" fmla="*/ 19070 h 581337"/>
              <a:gd name="connsiteX3" fmla="*/ 741729 w 758730"/>
              <a:gd name="connsiteY3" fmla="*/ 422580 h 581337"/>
              <a:gd name="connsiteX4" fmla="*/ 351462 w 758730"/>
              <a:gd name="connsiteY4" fmla="*/ 581337 h 581337"/>
              <a:gd name="connsiteX0" fmla="*/ 957 w 760363"/>
              <a:gd name="connsiteY0" fmla="*/ 351698 h 543530"/>
              <a:gd name="connsiteX1" fmla="*/ 100177 w 760363"/>
              <a:gd name="connsiteY1" fmla="*/ 60642 h 543530"/>
              <a:gd name="connsiteX2" fmla="*/ 635968 w 760363"/>
              <a:gd name="connsiteY2" fmla="*/ 27568 h 543530"/>
              <a:gd name="connsiteX3" fmla="*/ 741803 w 760363"/>
              <a:gd name="connsiteY3" fmla="*/ 384773 h 543530"/>
              <a:gd name="connsiteX4" fmla="*/ 351536 w 760363"/>
              <a:gd name="connsiteY4" fmla="*/ 543530 h 543530"/>
              <a:gd name="connsiteX0" fmla="*/ 68 w 757428"/>
              <a:gd name="connsiteY0" fmla="*/ 341869 h 533701"/>
              <a:gd name="connsiteX1" fmla="*/ 185280 w 757428"/>
              <a:gd name="connsiteY1" fmla="*/ 83888 h 533701"/>
              <a:gd name="connsiteX2" fmla="*/ 635079 w 757428"/>
              <a:gd name="connsiteY2" fmla="*/ 17739 h 533701"/>
              <a:gd name="connsiteX3" fmla="*/ 740914 w 757428"/>
              <a:gd name="connsiteY3" fmla="*/ 374944 h 533701"/>
              <a:gd name="connsiteX4" fmla="*/ 350647 w 757428"/>
              <a:gd name="connsiteY4" fmla="*/ 533701 h 533701"/>
              <a:gd name="connsiteX0" fmla="*/ 160 w 697988"/>
              <a:gd name="connsiteY0" fmla="*/ 402963 h 535261"/>
              <a:gd name="connsiteX1" fmla="*/ 125840 w 697988"/>
              <a:gd name="connsiteY1" fmla="*/ 85448 h 535261"/>
              <a:gd name="connsiteX2" fmla="*/ 575639 w 697988"/>
              <a:gd name="connsiteY2" fmla="*/ 19299 h 535261"/>
              <a:gd name="connsiteX3" fmla="*/ 681474 w 697988"/>
              <a:gd name="connsiteY3" fmla="*/ 376504 h 535261"/>
              <a:gd name="connsiteX4" fmla="*/ 291207 w 697988"/>
              <a:gd name="connsiteY4" fmla="*/ 535261 h 535261"/>
              <a:gd name="connsiteX0" fmla="*/ 160 w 703076"/>
              <a:gd name="connsiteY0" fmla="*/ 402963 h 488957"/>
              <a:gd name="connsiteX1" fmla="*/ 125840 w 703076"/>
              <a:gd name="connsiteY1" fmla="*/ 85448 h 488957"/>
              <a:gd name="connsiteX2" fmla="*/ 575639 w 703076"/>
              <a:gd name="connsiteY2" fmla="*/ 19299 h 488957"/>
              <a:gd name="connsiteX3" fmla="*/ 681474 w 703076"/>
              <a:gd name="connsiteY3" fmla="*/ 376504 h 488957"/>
              <a:gd name="connsiteX4" fmla="*/ 218445 w 703076"/>
              <a:gd name="connsiteY4" fmla="*/ 488957 h 488957"/>
              <a:gd name="connsiteX0" fmla="*/ 160 w 722997"/>
              <a:gd name="connsiteY0" fmla="*/ 402963 h 491967"/>
              <a:gd name="connsiteX1" fmla="*/ 125840 w 722997"/>
              <a:gd name="connsiteY1" fmla="*/ 85448 h 491967"/>
              <a:gd name="connsiteX2" fmla="*/ 575639 w 722997"/>
              <a:gd name="connsiteY2" fmla="*/ 19299 h 491967"/>
              <a:gd name="connsiteX3" fmla="*/ 681474 w 722997"/>
              <a:gd name="connsiteY3" fmla="*/ 376504 h 491967"/>
              <a:gd name="connsiteX4" fmla="*/ 218445 w 722997"/>
              <a:gd name="connsiteY4" fmla="*/ 488957 h 49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97" h="491967">
                <a:moveTo>
                  <a:pt x="160" y="402963"/>
                </a:moveTo>
                <a:cubicBezTo>
                  <a:pt x="-2597" y="288304"/>
                  <a:pt x="29927" y="149392"/>
                  <a:pt x="125840" y="85448"/>
                </a:cubicBezTo>
                <a:cubicBezTo>
                  <a:pt x="221753" y="21504"/>
                  <a:pt x="483033" y="-29210"/>
                  <a:pt x="575639" y="19299"/>
                </a:cubicBezTo>
                <a:cubicBezTo>
                  <a:pt x="668245" y="67808"/>
                  <a:pt x="787309" y="232079"/>
                  <a:pt x="681474" y="376504"/>
                </a:cubicBezTo>
                <a:cubicBezTo>
                  <a:pt x="575639" y="520929"/>
                  <a:pt x="218445" y="488957"/>
                  <a:pt x="218445" y="488957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7152663" y="3901209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5606704" y="3547946"/>
            <a:ext cx="722997" cy="491967"/>
          </a:xfrm>
          <a:custGeom>
            <a:avLst/>
            <a:gdLst>
              <a:gd name="connsiteX0" fmla="*/ 883 w 843977"/>
              <a:gd name="connsiteY0" fmla="*/ 387656 h 579488"/>
              <a:gd name="connsiteX1" fmla="*/ 100103 w 843977"/>
              <a:gd name="connsiteY1" fmla="*/ 96600 h 579488"/>
              <a:gd name="connsiteX2" fmla="*/ 629279 w 843977"/>
              <a:gd name="connsiteY2" fmla="*/ 17221 h 579488"/>
              <a:gd name="connsiteX3" fmla="*/ 834335 w 843977"/>
              <a:gd name="connsiteY3" fmla="*/ 394271 h 579488"/>
              <a:gd name="connsiteX4" fmla="*/ 351462 w 843977"/>
              <a:gd name="connsiteY4" fmla="*/ 579488 h 579488"/>
              <a:gd name="connsiteX0" fmla="*/ 883 w 758730"/>
              <a:gd name="connsiteY0" fmla="*/ 389505 h 581337"/>
              <a:gd name="connsiteX1" fmla="*/ 100103 w 758730"/>
              <a:gd name="connsiteY1" fmla="*/ 98449 h 581337"/>
              <a:gd name="connsiteX2" fmla="*/ 629279 w 758730"/>
              <a:gd name="connsiteY2" fmla="*/ 19070 h 581337"/>
              <a:gd name="connsiteX3" fmla="*/ 741729 w 758730"/>
              <a:gd name="connsiteY3" fmla="*/ 422580 h 581337"/>
              <a:gd name="connsiteX4" fmla="*/ 351462 w 758730"/>
              <a:gd name="connsiteY4" fmla="*/ 581337 h 581337"/>
              <a:gd name="connsiteX0" fmla="*/ 957 w 760363"/>
              <a:gd name="connsiteY0" fmla="*/ 351698 h 543530"/>
              <a:gd name="connsiteX1" fmla="*/ 100177 w 760363"/>
              <a:gd name="connsiteY1" fmla="*/ 60642 h 543530"/>
              <a:gd name="connsiteX2" fmla="*/ 635968 w 760363"/>
              <a:gd name="connsiteY2" fmla="*/ 27568 h 543530"/>
              <a:gd name="connsiteX3" fmla="*/ 741803 w 760363"/>
              <a:gd name="connsiteY3" fmla="*/ 384773 h 543530"/>
              <a:gd name="connsiteX4" fmla="*/ 351536 w 760363"/>
              <a:gd name="connsiteY4" fmla="*/ 543530 h 543530"/>
              <a:gd name="connsiteX0" fmla="*/ 68 w 757428"/>
              <a:gd name="connsiteY0" fmla="*/ 341869 h 533701"/>
              <a:gd name="connsiteX1" fmla="*/ 185280 w 757428"/>
              <a:gd name="connsiteY1" fmla="*/ 83888 h 533701"/>
              <a:gd name="connsiteX2" fmla="*/ 635079 w 757428"/>
              <a:gd name="connsiteY2" fmla="*/ 17739 h 533701"/>
              <a:gd name="connsiteX3" fmla="*/ 740914 w 757428"/>
              <a:gd name="connsiteY3" fmla="*/ 374944 h 533701"/>
              <a:gd name="connsiteX4" fmla="*/ 350647 w 757428"/>
              <a:gd name="connsiteY4" fmla="*/ 533701 h 533701"/>
              <a:gd name="connsiteX0" fmla="*/ 160 w 697988"/>
              <a:gd name="connsiteY0" fmla="*/ 402963 h 535261"/>
              <a:gd name="connsiteX1" fmla="*/ 125840 w 697988"/>
              <a:gd name="connsiteY1" fmla="*/ 85448 h 535261"/>
              <a:gd name="connsiteX2" fmla="*/ 575639 w 697988"/>
              <a:gd name="connsiteY2" fmla="*/ 19299 h 535261"/>
              <a:gd name="connsiteX3" fmla="*/ 681474 w 697988"/>
              <a:gd name="connsiteY3" fmla="*/ 376504 h 535261"/>
              <a:gd name="connsiteX4" fmla="*/ 291207 w 697988"/>
              <a:gd name="connsiteY4" fmla="*/ 535261 h 535261"/>
              <a:gd name="connsiteX0" fmla="*/ 160 w 703076"/>
              <a:gd name="connsiteY0" fmla="*/ 402963 h 488957"/>
              <a:gd name="connsiteX1" fmla="*/ 125840 w 703076"/>
              <a:gd name="connsiteY1" fmla="*/ 85448 h 488957"/>
              <a:gd name="connsiteX2" fmla="*/ 575639 w 703076"/>
              <a:gd name="connsiteY2" fmla="*/ 19299 h 488957"/>
              <a:gd name="connsiteX3" fmla="*/ 681474 w 703076"/>
              <a:gd name="connsiteY3" fmla="*/ 376504 h 488957"/>
              <a:gd name="connsiteX4" fmla="*/ 218445 w 703076"/>
              <a:gd name="connsiteY4" fmla="*/ 488957 h 488957"/>
              <a:gd name="connsiteX0" fmla="*/ 160 w 722997"/>
              <a:gd name="connsiteY0" fmla="*/ 402963 h 491967"/>
              <a:gd name="connsiteX1" fmla="*/ 125840 w 722997"/>
              <a:gd name="connsiteY1" fmla="*/ 85448 h 491967"/>
              <a:gd name="connsiteX2" fmla="*/ 575639 w 722997"/>
              <a:gd name="connsiteY2" fmla="*/ 19299 h 491967"/>
              <a:gd name="connsiteX3" fmla="*/ 681474 w 722997"/>
              <a:gd name="connsiteY3" fmla="*/ 376504 h 491967"/>
              <a:gd name="connsiteX4" fmla="*/ 218445 w 722997"/>
              <a:gd name="connsiteY4" fmla="*/ 488957 h 49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97" h="491967">
                <a:moveTo>
                  <a:pt x="160" y="402963"/>
                </a:moveTo>
                <a:cubicBezTo>
                  <a:pt x="-2597" y="288304"/>
                  <a:pt x="29927" y="149392"/>
                  <a:pt x="125840" y="85448"/>
                </a:cubicBezTo>
                <a:cubicBezTo>
                  <a:pt x="221753" y="21504"/>
                  <a:pt x="483033" y="-29210"/>
                  <a:pt x="575639" y="19299"/>
                </a:cubicBezTo>
                <a:cubicBezTo>
                  <a:pt x="668245" y="67808"/>
                  <a:pt x="787309" y="232079"/>
                  <a:pt x="681474" y="376504"/>
                </a:cubicBezTo>
                <a:cubicBezTo>
                  <a:pt x="575639" y="520929"/>
                  <a:pt x="218445" y="488957"/>
                  <a:pt x="218445" y="488957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5174220" y="3901209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703948" y="3614297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674748" y="361595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34" idx="7"/>
            <a:endCxn id="35" idx="1"/>
          </p:cNvCxnSpPr>
          <p:nvPr/>
        </p:nvCxnSpPr>
        <p:spPr>
          <a:xfrm>
            <a:off x="2060304" y="3608588"/>
            <a:ext cx="1606071" cy="351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右矢印 10"/>
          <p:cNvSpPr/>
          <p:nvPr/>
        </p:nvSpPr>
        <p:spPr>
          <a:xfrm>
            <a:off x="4373606" y="3839679"/>
            <a:ext cx="648072" cy="43204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32472" y="397599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図形 73"/>
          <p:cNvCxnSpPr>
            <a:stCxn id="12" idx="0"/>
          </p:cNvCxnSpPr>
          <p:nvPr/>
        </p:nvCxnSpPr>
        <p:spPr>
          <a:xfrm rot="5400000" flipH="1" flipV="1">
            <a:off x="1512492" y="379597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図形 74"/>
          <p:cNvCxnSpPr/>
          <p:nvPr/>
        </p:nvCxnSpPr>
        <p:spPr>
          <a:xfrm rot="5400000" flipH="1" flipV="1">
            <a:off x="1152452" y="415601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3314708" y="397599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図形 80"/>
          <p:cNvCxnSpPr>
            <a:stCxn id="15" idx="0"/>
          </p:cNvCxnSpPr>
          <p:nvPr/>
        </p:nvCxnSpPr>
        <p:spPr>
          <a:xfrm rot="5400000" flipH="1" flipV="1">
            <a:off x="3494728" y="379597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図形 81"/>
          <p:cNvCxnSpPr/>
          <p:nvPr/>
        </p:nvCxnSpPr>
        <p:spPr>
          <a:xfrm rot="5400000" flipH="1" flipV="1">
            <a:off x="3134688" y="415601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749303" y="4156019"/>
            <a:ext cx="122763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998493" y="3901209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976936" y="3901209"/>
            <a:ext cx="750810" cy="532229"/>
          </a:xfrm>
          <a:custGeom>
            <a:avLst/>
            <a:gdLst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0" fmla="*/ 261258 w 968829"/>
              <a:gd name="connsiteY0" fmla="*/ 0 h 916214"/>
              <a:gd name="connsiteX1" fmla="*/ 32658 w 968829"/>
              <a:gd name="connsiteY1" fmla="*/ 413657 h 916214"/>
              <a:gd name="connsiteX2" fmla="*/ 130629 w 968829"/>
              <a:gd name="connsiteY2" fmla="*/ 827314 h 916214"/>
              <a:gd name="connsiteX3" fmla="*/ 816429 w 968829"/>
              <a:gd name="connsiteY3" fmla="*/ 816428 h 916214"/>
              <a:gd name="connsiteX4" fmla="*/ 968829 w 968829"/>
              <a:gd name="connsiteY4" fmla="*/ 228600 h 916214"/>
              <a:gd name="connsiteX5" fmla="*/ 261258 w 968829"/>
              <a:gd name="connsiteY5" fmla="*/ 0 h 916214"/>
              <a:gd name="connsiteX0" fmla="*/ 261258 w 975179"/>
              <a:gd name="connsiteY0" fmla="*/ 30843 h 947057"/>
              <a:gd name="connsiteX1" fmla="*/ 32658 w 975179"/>
              <a:gd name="connsiteY1" fmla="*/ 444500 h 947057"/>
              <a:gd name="connsiteX2" fmla="*/ 130629 w 975179"/>
              <a:gd name="connsiteY2" fmla="*/ 858157 h 947057"/>
              <a:gd name="connsiteX3" fmla="*/ 816429 w 975179"/>
              <a:gd name="connsiteY3" fmla="*/ 847271 h 947057"/>
              <a:gd name="connsiteX4" fmla="*/ 968829 w 975179"/>
              <a:gd name="connsiteY4" fmla="*/ 259443 h 947057"/>
              <a:gd name="connsiteX5" fmla="*/ 261258 w 975179"/>
              <a:gd name="connsiteY5" fmla="*/ 30843 h 947057"/>
              <a:gd name="connsiteX0" fmla="*/ 261258 w 975179"/>
              <a:gd name="connsiteY0" fmla="*/ 137885 h 1054099"/>
              <a:gd name="connsiteX1" fmla="*/ 32658 w 975179"/>
              <a:gd name="connsiteY1" fmla="*/ 551542 h 1054099"/>
              <a:gd name="connsiteX2" fmla="*/ 130629 w 975179"/>
              <a:gd name="connsiteY2" fmla="*/ 965199 h 1054099"/>
              <a:gd name="connsiteX3" fmla="*/ 816429 w 975179"/>
              <a:gd name="connsiteY3" fmla="*/ 954313 h 1054099"/>
              <a:gd name="connsiteX4" fmla="*/ 968829 w 975179"/>
              <a:gd name="connsiteY4" fmla="*/ 366485 h 1054099"/>
              <a:gd name="connsiteX5" fmla="*/ 261258 w 975179"/>
              <a:gd name="connsiteY5" fmla="*/ 137885 h 1054099"/>
              <a:gd name="connsiteX0" fmla="*/ 1075871 w 1206500"/>
              <a:gd name="connsiteY0" fmla="*/ 67129 h 754743"/>
              <a:gd name="connsiteX1" fmla="*/ 139700 w 1206500"/>
              <a:gd name="connsiteY1" fmla="*/ 252186 h 754743"/>
              <a:gd name="connsiteX2" fmla="*/ 237671 w 1206500"/>
              <a:gd name="connsiteY2" fmla="*/ 665843 h 754743"/>
              <a:gd name="connsiteX3" fmla="*/ 923471 w 1206500"/>
              <a:gd name="connsiteY3" fmla="*/ 654957 h 754743"/>
              <a:gd name="connsiteX4" fmla="*/ 1075871 w 1206500"/>
              <a:gd name="connsiteY4" fmla="*/ 67129 h 754743"/>
              <a:gd name="connsiteX0" fmla="*/ 927202 w 1016204"/>
              <a:gd name="connsiteY0" fmla="*/ 103031 h 800257"/>
              <a:gd name="connsiteX1" fmla="*/ 240792 w 1016204"/>
              <a:gd name="connsiteY1" fmla="*/ 99786 h 800257"/>
              <a:gd name="connsiteX2" fmla="*/ 89002 w 1016204"/>
              <a:gd name="connsiteY2" fmla="*/ 701745 h 800257"/>
              <a:gd name="connsiteX3" fmla="*/ 774802 w 1016204"/>
              <a:gd name="connsiteY3" fmla="*/ 690859 h 800257"/>
              <a:gd name="connsiteX4" fmla="*/ 927202 w 1016204"/>
              <a:gd name="connsiteY4" fmla="*/ 103031 h 800257"/>
              <a:gd name="connsiteX0" fmla="*/ 744848 w 884110"/>
              <a:gd name="connsiteY0" fmla="*/ 160333 h 788796"/>
              <a:gd name="connsiteX1" fmla="*/ 240792 w 884110"/>
              <a:gd name="connsiteY1" fmla="*/ 88325 h 788796"/>
              <a:gd name="connsiteX2" fmla="*/ 89002 w 884110"/>
              <a:gd name="connsiteY2" fmla="*/ 690284 h 788796"/>
              <a:gd name="connsiteX3" fmla="*/ 774802 w 884110"/>
              <a:gd name="connsiteY3" fmla="*/ 679398 h 788796"/>
              <a:gd name="connsiteX4" fmla="*/ 744848 w 884110"/>
              <a:gd name="connsiteY4" fmla="*/ 160333 h 788796"/>
              <a:gd name="connsiteX0" fmla="*/ 737074 w 875040"/>
              <a:gd name="connsiteY0" fmla="*/ 156017 h 759091"/>
              <a:gd name="connsiteX1" fmla="*/ 233018 w 875040"/>
              <a:gd name="connsiteY1" fmla="*/ 84009 h 759091"/>
              <a:gd name="connsiteX2" fmla="*/ 89002 w 875040"/>
              <a:gd name="connsiteY2" fmla="*/ 660072 h 759091"/>
              <a:gd name="connsiteX3" fmla="*/ 767028 w 875040"/>
              <a:gd name="connsiteY3" fmla="*/ 675082 h 759091"/>
              <a:gd name="connsiteX4" fmla="*/ 737074 w 875040"/>
              <a:gd name="connsiteY4" fmla="*/ 156017 h 759091"/>
              <a:gd name="connsiteX0" fmla="*/ 809082 w 898084"/>
              <a:gd name="connsiteY0" fmla="*/ 98512 h 869605"/>
              <a:gd name="connsiteX1" fmla="*/ 233018 w 898084"/>
              <a:gd name="connsiteY1" fmla="*/ 170520 h 869605"/>
              <a:gd name="connsiteX2" fmla="*/ 89002 w 898084"/>
              <a:gd name="connsiteY2" fmla="*/ 746583 h 869605"/>
              <a:gd name="connsiteX3" fmla="*/ 767028 w 898084"/>
              <a:gd name="connsiteY3" fmla="*/ 761593 h 869605"/>
              <a:gd name="connsiteX4" fmla="*/ 809082 w 898084"/>
              <a:gd name="connsiteY4" fmla="*/ 98512 h 869605"/>
              <a:gd name="connsiteX0" fmla="*/ 643821 w 756354"/>
              <a:gd name="connsiteY0" fmla="*/ 89485 h 710290"/>
              <a:gd name="connsiteX1" fmla="*/ 173592 w 756354"/>
              <a:gd name="connsiteY1" fmla="*/ 55654 h 710290"/>
              <a:gd name="connsiteX2" fmla="*/ 29576 w 756354"/>
              <a:gd name="connsiteY2" fmla="*/ 631717 h 710290"/>
              <a:gd name="connsiteX3" fmla="*/ 707602 w 756354"/>
              <a:gd name="connsiteY3" fmla="*/ 646727 h 710290"/>
              <a:gd name="connsiteX4" fmla="*/ 643821 w 756354"/>
              <a:gd name="connsiteY4" fmla="*/ 89485 h 710290"/>
              <a:gd name="connsiteX0" fmla="*/ 642934 w 755217"/>
              <a:gd name="connsiteY0" fmla="*/ 28136 h 648941"/>
              <a:gd name="connsiteX1" fmla="*/ 179320 w 755217"/>
              <a:gd name="connsiteY1" fmla="*/ 133218 h 648941"/>
              <a:gd name="connsiteX2" fmla="*/ 28689 w 755217"/>
              <a:gd name="connsiteY2" fmla="*/ 570368 h 648941"/>
              <a:gd name="connsiteX3" fmla="*/ 706715 w 755217"/>
              <a:gd name="connsiteY3" fmla="*/ 585378 h 648941"/>
              <a:gd name="connsiteX4" fmla="*/ 642934 w 755217"/>
              <a:gd name="connsiteY4" fmla="*/ 28136 h 648941"/>
              <a:gd name="connsiteX0" fmla="*/ 535123 w 728101"/>
              <a:gd name="connsiteY0" fmla="*/ 25512 h 667474"/>
              <a:gd name="connsiteX1" fmla="*/ 177344 w 728101"/>
              <a:gd name="connsiteY1" fmla="*/ 150439 h 667474"/>
              <a:gd name="connsiteX2" fmla="*/ 26713 w 728101"/>
              <a:gd name="connsiteY2" fmla="*/ 587589 h 667474"/>
              <a:gd name="connsiteX3" fmla="*/ 704739 w 728101"/>
              <a:gd name="connsiteY3" fmla="*/ 602599 h 667474"/>
              <a:gd name="connsiteX4" fmla="*/ 535123 w 728101"/>
              <a:gd name="connsiteY4" fmla="*/ 25512 h 667474"/>
              <a:gd name="connsiteX0" fmla="*/ 636188 w 752898"/>
              <a:gd name="connsiteY0" fmla="*/ 62044 h 556104"/>
              <a:gd name="connsiteX1" fmla="*/ 179188 w 752898"/>
              <a:gd name="connsiteY1" fmla="*/ 48058 h 556104"/>
              <a:gd name="connsiteX2" fmla="*/ 28557 w 752898"/>
              <a:gd name="connsiteY2" fmla="*/ 485208 h 556104"/>
              <a:gd name="connsiteX3" fmla="*/ 706583 w 752898"/>
              <a:gd name="connsiteY3" fmla="*/ 500218 h 556104"/>
              <a:gd name="connsiteX4" fmla="*/ 636188 w 752898"/>
              <a:gd name="connsiteY4" fmla="*/ 62044 h 556104"/>
              <a:gd name="connsiteX0" fmla="*/ 634569 w 750810"/>
              <a:gd name="connsiteY0" fmla="*/ 38169 h 532229"/>
              <a:gd name="connsiteX1" fmla="*/ 190799 w 750810"/>
              <a:gd name="connsiteY1" fmla="*/ 70488 h 532229"/>
              <a:gd name="connsiteX2" fmla="*/ 26938 w 750810"/>
              <a:gd name="connsiteY2" fmla="*/ 461333 h 532229"/>
              <a:gd name="connsiteX3" fmla="*/ 704964 w 750810"/>
              <a:gd name="connsiteY3" fmla="*/ 476343 h 532229"/>
              <a:gd name="connsiteX4" fmla="*/ 634569 w 750810"/>
              <a:gd name="connsiteY4" fmla="*/ 38169 h 5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0" h="532229">
                <a:moveTo>
                  <a:pt x="634569" y="38169"/>
                </a:moveTo>
                <a:cubicBezTo>
                  <a:pt x="548875" y="-29474"/>
                  <a:pt x="292071" y="-39"/>
                  <a:pt x="190799" y="70488"/>
                </a:cubicBezTo>
                <a:cubicBezTo>
                  <a:pt x="89527" y="141015"/>
                  <a:pt x="-62064" y="362821"/>
                  <a:pt x="26938" y="461333"/>
                </a:cubicBezTo>
                <a:cubicBezTo>
                  <a:pt x="115940" y="559845"/>
                  <a:pt x="603692" y="546870"/>
                  <a:pt x="704964" y="476343"/>
                </a:cubicBezTo>
                <a:cubicBezTo>
                  <a:pt x="806236" y="405816"/>
                  <a:pt x="720263" y="105812"/>
                  <a:pt x="634569" y="38169"/>
                </a:cubicBezTo>
                <a:close/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879675" y="3614297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850475" y="361595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508199" y="397599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図形 73"/>
          <p:cNvCxnSpPr>
            <a:stCxn id="23" idx="0"/>
          </p:cNvCxnSpPr>
          <p:nvPr/>
        </p:nvCxnSpPr>
        <p:spPr>
          <a:xfrm rot="5400000" flipH="1" flipV="1">
            <a:off x="5688219" y="379597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図形 74"/>
          <p:cNvCxnSpPr/>
          <p:nvPr/>
        </p:nvCxnSpPr>
        <p:spPr>
          <a:xfrm rot="5400000" flipH="1" flipV="1">
            <a:off x="5328179" y="415601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7490435" y="3975999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図形 80"/>
          <p:cNvCxnSpPr>
            <a:stCxn id="26" idx="0"/>
          </p:cNvCxnSpPr>
          <p:nvPr/>
        </p:nvCxnSpPr>
        <p:spPr>
          <a:xfrm rot="5400000" flipH="1" flipV="1">
            <a:off x="7670455" y="379597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図形 81"/>
          <p:cNvCxnSpPr/>
          <p:nvPr/>
        </p:nvCxnSpPr>
        <p:spPr>
          <a:xfrm rot="5400000" flipH="1" flipV="1">
            <a:off x="7310415" y="415601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917473" y="4156019"/>
            <a:ext cx="124842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図形 190"/>
          <p:cNvCxnSpPr/>
          <p:nvPr/>
        </p:nvCxnSpPr>
        <p:spPr>
          <a:xfrm rot="5400000" flipH="1" flipV="1">
            <a:off x="1883968" y="343404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図形 190"/>
          <p:cNvCxnSpPr/>
          <p:nvPr/>
        </p:nvCxnSpPr>
        <p:spPr>
          <a:xfrm rot="5400000" flipH="1" flipV="1">
            <a:off x="3854768" y="3438563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図形 190"/>
          <p:cNvCxnSpPr/>
          <p:nvPr/>
        </p:nvCxnSpPr>
        <p:spPr>
          <a:xfrm rot="5400000" flipH="1" flipV="1">
            <a:off x="6047195" y="3434041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図形 190"/>
          <p:cNvCxnSpPr/>
          <p:nvPr/>
        </p:nvCxnSpPr>
        <p:spPr>
          <a:xfrm rot="5400000" flipH="1" flipV="1">
            <a:off x="8030495" y="3440339"/>
            <a:ext cx="180020" cy="18002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1615782" y="3530968"/>
            <a:ext cx="520790" cy="530022"/>
          </a:xfrm>
          <a:prstGeom prst="ellipse">
            <a:avLst/>
          </a:prstGeom>
          <a:noFill/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590107" y="3534485"/>
            <a:ext cx="520790" cy="530022"/>
          </a:xfrm>
          <a:prstGeom prst="ellipse">
            <a:avLst/>
          </a:prstGeom>
          <a:noFill/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86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41975" y="2579420"/>
            <a:ext cx="6262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Alignment &amp; Translation</a:t>
            </a:r>
            <a:br>
              <a:rPr kumimoji="1" lang="en-US" altLang="ja-JP" sz="4800" dirty="0" smtClean="0"/>
            </a:br>
            <a:r>
              <a:rPr kumimoji="1" lang="en-US" altLang="ja-JP" sz="4800" dirty="0" smtClean="0"/>
              <a:t>Experiment</a:t>
            </a:r>
            <a:endParaRPr kumimoji="1" lang="ja-JP" altLang="en-US" sz="48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6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Alignment Experiment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14" cy="5257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Training: En-Ja paper abst. 1M sentence pairs</a:t>
            </a:r>
          </a:p>
          <a:p>
            <a:r>
              <a:rPr lang="en-US" altLang="ja-JP" dirty="0" smtClean="0"/>
              <a:t>Testing: 500 sentence pairs </a:t>
            </a:r>
            <a:r>
              <a:rPr lang="en-US" altLang="ja-JP" dirty="0"/>
              <a:t>with </a:t>
            </a:r>
            <a:r>
              <a:rPr lang="en-US" altLang="ja-JP" dirty="0" smtClean="0"/>
              <a:t>Sure </a:t>
            </a:r>
            <a:r>
              <a:rPr lang="en-US" altLang="ja-JP" dirty="0"/>
              <a:t>and </a:t>
            </a:r>
            <a:r>
              <a:rPr lang="en-US" altLang="ja-JP" dirty="0" smtClean="0"/>
              <a:t>Possible alignments</a:t>
            </a:r>
          </a:p>
          <a:p>
            <a:r>
              <a:rPr lang="en-US" altLang="ja-JP" dirty="0" smtClean="0"/>
              <a:t>Maximum size of a derivation treelet: 3</a:t>
            </a:r>
          </a:p>
          <a:p>
            <a:r>
              <a:rPr lang="en-US" altLang="ja-JP" dirty="0" smtClean="0"/>
              <a:t>Measure: Precision, Recall, Alignment Error Rate (AER)</a:t>
            </a:r>
          </a:p>
          <a:p>
            <a:r>
              <a:rPr lang="en-US" altLang="ja-JP" dirty="0" smtClean="0"/>
              <a:t>Base analyzer: nlparser (En), JUMAN+KNP (Ja)</a:t>
            </a:r>
          </a:p>
          <a:p>
            <a:r>
              <a:rPr lang="en-US" altLang="ja-JP" dirty="0" smtClean="0"/>
              <a:t>Monolingual corpora: Web 550M sentences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lang="ja-JP" altLang="en-US" smtClean="0"/>
              <a:pPr/>
              <a:t>28</a:t>
            </a:fld>
            <a:endParaRPr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98236"/>
              </p:ext>
            </p:extLst>
          </p:nvPr>
        </p:nvGraphicFramePr>
        <p:xfrm>
          <a:off x="5477414" y="4344575"/>
          <a:ext cx="3326680" cy="71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数式" r:id="rId3" imgW="2120760" imgH="419040" progId="Equation.3">
                  <p:embed/>
                </p:oleObj>
              </mc:Choice>
              <mc:Fallback>
                <p:oleObj name="数式" r:id="rId3" imgW="2120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414" y="4344575"/>
                        <a:ext cx="3326680" cy="7137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7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Results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322145"/>
              </p:ext>
            </p:extLst>
          </p:nvPr>
        </p:nvGraphicFramePr>
        <p:xfrm>
          <a:off x="222965" y="1932203"/>
          <a:ext cx="873516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711"/>
                <a:gridCol w="1734483"/>
                <a:gridCol w="1734483"/>
                <a:gridCol w="1734483"/>
              </a:tblGrid>
              <a:tr h="221930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Alignment Model</a:t>
                      </a:r>
                      <a:endParaRPr kumimoji="1" lang="ja-JP" altLang="en-US" sz="3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Precision</a:t>
                      </a:r>
                      <a:endParaRPr kumimoji="1" lang="ja-JP" altLang="en-US" sz="3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Recall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AER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GIZA++ &amp;</a:t>
                      </a:r>
                      <a:r>
                        <a:rPr kumimoji="1" lang="en-US" altLang="ja-JP" sz="3200" baseline="0" dirty="0" smtClean="0"/>
                        <a:t> grow</a:t>
                      </a:r>
                      <a:endParaRPr kumimoji="1" lang="ja-JP" altLang="en-US" sz="3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83.00</a:t>
                      </a:r>
                      <a:endParaRPr kumimoji="1" lang="ja-JP" altLang="en-US" sz="3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83.01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16.99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Nakazawa+,</a:t>
                      </a:r>
                      <a:r>
                        <a:rPr kumimoji="1" lang="en-US" altLang="ja-JP" sz="3200" baseline="0" dirty="0" smtClean="0"/>
                        <a:t> 2011</a:t>
                      </a:r>
                      <a:endParaRPr kumimoji="1" lang="ja-JP" altLang="en-US" sz="3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88.59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83.78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13.66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Proposed</a:t>
                      </a:r>
                      <a:endParaRPr kumimoji="1" lang="ja-JP" altLang="en-US" sz="3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87.83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FF0000"/>
                          </a:solidFill>
                        </a:rPr>
                        <a:t>85.81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13.06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Proposed</a:t>
                      </a:r>
                      <a:r>
                        <a:rPr kumimoji="1" lang="en-US" altLang="ja-JP" sz="3200" baseline="0" dirty="0" smtClean="0"/>
                        <a:t>, evaluating core only</a:t>
                      </a:r>
                      <a:endParaRPr kumimoji="1" lang="ja-JP" altLang="en-US" sz="3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FF0000"/>
                          </a:solidFill>
                        </a:rPr>
                        <a:t>90.51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84.49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FF0000"/>
                          </a:solidFill>
                        </a:rPr>
                        <a:t>12.32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Alignment quality of GIZA++ is quite insufficient for distant language pairs</a:t>
            </a:r>
          </a:p>
          <a:p>
            <a:pPr lvl="1"/>
            <a:r>
              <a:rPr lang="en-US" altLang="ja-JP" dirty="0" smtClean="0"/>
              <a:t>Wide range reordering, many-to-many alignment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sz="1600" dirty="0" smtClean="0"/>
          </a:p>
          <a:p>
            <a:pPr lvl="1"/>
            <a:r>
              <a:rPr lang="en-US" altLang="ja-JP" dirty="0" smtClean="0"/>
              <a:t>En-Fr </a:t>
            </a:r>
            <a:r>
              <a:rPr lang="en-US" altLang="ja-JP" dirty="0"/>
              <a:t>&lt; 10% AER </a:t>
            </a:r>
            <a:r>
              <a:rPr lang="en-US" altLang="ja-JP" dirty="0" smtClean="0"/>
              <a:t>  vs.   En-Ja, Zh-Ja ≒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20% </a:t>
            </a:r>
            <a:r>
              <a:rPr lang="en-US" altLang="ja-JP" dirty="0" smtClean="0">
                <a:solidFill>
                  <a:srgbClr val="FF0000"/>
                </a:solidFill>
              </a:rPr>
              <a:t>AER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125397" y="3860657"/>
            <a:ext cx="4152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En: He</a:t>
            </a:r>
            <a:r>
              <a:rPr kumimoji="1" lang="en-US" altLang="ja-JP" sz="3200" dirty="0" smtClean="0"/>
              <a:t>  is  my  brother  .</a:t>
            </a:r>
            <a:endParaRPr kumimoji="1" lang="ja-JP" altLang="en-US" sz="3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27066" y="4652745"/>
            <a:ext cx="3940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Zh: </a:t>
            </a:r>
            <a:r>
              <a:rPr lang="zh-CN" altLang="en-US" sz="3200" dirty="0" smtClean="0"/>
              <a:t>他 是 我 哥哥 </a:t>
            </a:r>
            <a:r>
              <a:rPr lang="ja-JP" altLang="en-US" sz="3200" dirty="0" err="1" smtClean="0"/>
              <a:t>。</a:t>
            </a:r>
            <a:endParaRPr lang="en-US" altLang="zh-CN" sz="3200" dirty="0" smtClean="0"/>
          </a:p>
        </p:txBody>
      </p:sp>
      <p:cxnSp>
        <p:nvCxnSpPr>
          <p:cNvPr id="46" name="直線コネクタ 45"/>
          <p:cNvCxnSpPr/>
          <p:nvPr/>
        </p:nvCxnSpPr>
        <p:spPr>
          <a:xfrm rot="5400000">
            <a:off x="2966254" y="4544733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242032" y="3068569"/>
            <a:ext cx="39366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Fr: </a:t>
            </a:r>
            <a:r>
              <a:rPr lang="fr-FR" altLang="ja-JP" sz="3200" dirty="0" smtClean="0"/>
              <a:t>Il  est  mon  frère   .</a:t>
            </a:r>
            <a:endParaRPr kumimoji="1" lang="ja-JP" altLang="en-US" sz="3200" dirty="0"/>
          </a:p>
        </p:txBody>
      </p:sp>
      <p:cxnSp>
        <p:nvCxnSpPr>
          <p:cNvPr id="51" name="直線コネクタ 50"/>
          <p:cNvCxnSpPr/>
          <p:nvPr/>
        </p:nvCxnSpPr>
        <p:spPr>
          <a:xfrm rot="16200000" flipH="1">
            <a:off x="2876280" y="3752647"/>
            <a:ext cx="288030" cy="72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16200000" flipH="1">
            <a:off x="3402758" y="3752643"/>
            <a:ext cx="288032" cy="72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4235507" y="3644633"/>
            <a:ext cx="107883" cy="2880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5187989" y="3644634"/>
            <a:ext cx="55435" cy="288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5990386" y="3644633"/>
            <a:ext cx="76781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252161" y="5446574"/>
            <a:ext cx="5271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Ja: </a:t>
            </a:r>
            <a:r>
              <a:rPr lang="ja-JP" altLang="en-US" sz="3200" dirty="0" smtClean="0"/>
              <a:t>彼</a:t>
            </a:r>
            <a:r>
              <a:rPr lang="en-US" altLang="ja-JP" sz="3200" dirty="0" smtClean="0"/>
              <a:t>  </a:t>
            </a:r>
            <a:r>
              <a:rPr lang="ja-JP" altLang="en-US" sz="3200" dirty="0" smtClean="0"/>
              <a:t>は 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私 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の 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兄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 </a:t>
            </a:r>
            <a:r>
              <a:rPr lang="ja-JP" altLang="en-US" sz="3200" dirty="0" smtClean="0"/>
              <a:t>です  。</a:t>
            </a:r>
            <a:endParaRPr lang="en-US" altLang="zh-CN" sz="3200" dirty="0" smtClean="0"/>
          </a:p>
        </p:txBody>
      </p:sp>
      <p:cxnSp>
        <p:nvCxnSpPr>
          <p:cNvPr id="66" name="直線コネクタ 65"/>
          <p:cNvCxnSpPr/>
          <p:nvPr/>
        </p:nvCxnSpPr>
        <p:spPr>
          <a:xfrm rot="5400000">
            <a:off x="3508375" y="4544733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rot="5400000">
            <a:off x="4127298" y="4544733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5052885" y="4436721"/>
            <a:ext cx="98265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5782446" y="4436721"/>
            <a:ext cx="160655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3074266" y="5187830"/>
            <a:ext cx="0" cy="329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3677182" y="5187830"/>
            <a:ext cx="2501545" cy="329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4235507" y="5187830"/>
            <a:ext cx="107883" cy="329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052885" y="5187830"/>
            <a:ext cx="603559" cy="329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5782446" y="5187830"/>
            <a:ext cx="1362126" cy="329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242065" y="5187830"/>
            <a:ext cx="752123" cy="329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771636" y="6431631"/>
            <a:ext cx="2372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AER: Alignment Error Rate</a:t>
            </a:r>
            <a:endParaRPr kumimoji="1" lang="ja-JP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0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0" grpId="0"/>
      <p:bldP spid="5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Improved Example</a:t>
            </a:r>
            <a:endParaRPr kumimoji="1" lang="ja-JP" altLang="en-US" dirty="0"/>
          </a:p>
        </p:txBody>
      </p:sp>
      <p:pic>
        <p:nvPicPr>
          <p:cNvPr id="4" name="図 3" descr="スクリーンショット 2012-08-22 9.52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0" y="1612449"/>
            <a:ext cx="3971693" cy="455914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40257" y="3277669"/>
            <a:ext cx="353330" cy="21411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04261" y="3275757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75053" y="3479914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75053" y="4425253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スクリーンショット 2012-08-22 10.04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54" y="1612449"/>
            <a:ext cx="3946365" cy="433972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7656824" y="3268647"/>
            <a:ext cx="166174" cy="17437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78085" y="4279973"/>
            <a:ext cx="216024" cy="216024"/>
          </a:xfrm>
          <a:prstGeom prst="rect">
            <a:avLst/>
          </a:prstGeom>
          <a:solidFill>
            <a:srgbClr val="0066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675864" y="4595833"/>
            <a:ext cx="216024" cy="216024"/>
          </a:xfrm>
          <a:prstGeom prst="rect">
            <a:avLst/>
          </a:prstGeom>
          <a:solidFill>
            <a:srgbClr val="00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94109" y="4178348"/>
            <a:ext cx="665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S</a:t>
            </a:r>
            <a:r>
              <a:rPr lang="en-US" altLang="ja-JP" sz="2000" dirty="0" smtClean="0"/>
              <a:t>ure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80599" y="4500456"/>
            <a:ext cx="104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P</a:t>
            </a:r>
            <a:r>
              <a:rPr lang="en-US" altLang="ja-JP" sz="2000" dirty="0" smtClean="0"/>
              <a:t>ossible</a:t>
            </a:r>
            <a:endParaRPr kumimoji="1"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678085" y="4904048"/>
            <a:ext cx="216024" cy="216024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87354" y="4802423"/>
            <a:ext cx="673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Core</a:t>
            </a:r>
            <a:endParaRPr kumimoji="1" lang="ja-JP" altLang="en-US" sz="2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673492" y="5216490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82761" y="5114865"/>
            <a:ext cx="127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Derivation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78500" y="1381616"/>
            <a:ext cx="13724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Proposed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22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Improved Example</a:t>
            </a:r>
            <a:endParaRPr kumimoji="1" lang="ja-JP" altLang="en-US" dirty="0"/>
          </a:p>
        </p:txBody>
      </p:sp>
      <p:grpSp>
        <p:nvGrpSpPr>
          <p:cNvPr id="27" name="図形グループ 26"/>
          <p:cNvGrpSpPr/>
          <p:nvPr/>
        </p:nvGrpSpPr>
        <p:grpSpPr>
          <a:xfrm>
            <a:off x="263328" y="1621940"/>
            <a:ext cx="5219700" cy="4876800"/>
            <a:chOff x="263328" y="1621940"/>
            <a:chExt cx="5219700" cy="487680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28" y="1621940"/>
              <a:ext cx="5219700" cy="4876800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2175951" y="1633810"/>
              <a:ext cx="236537" cy="2160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244208" y="1636460"/>
              <a:ext cx="236537" cy="2160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816906" y="2253280"/>
              <a:ext cx="236537" cy="2160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175951" y="5296647"/>
              <a:ext cx="236537" cy="2160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816906" y="5296647"/>
              <a:ext cx="236537" cy="2160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244208" y="4961611"/>
              <a:ext cx="236537" cy="2160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28632" y="1636460"/>
              <a:ext cx="798805" cy="2160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718805" y="4782070"/>
              <a:ext cx="216000" cy="1530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723478" y="4829550"/>
              <a:ext cx="201978" cy="1615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1050" dirty="0" smtClean="0"/>
                <a:t>・・・</a:t>
              </a:r>
              <a:endParaRPr kumimoji="1" lang="ja-JP" altLang="en-US" sz="105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6296" y="3678177"/>
              <a:ext cx="1654391" cy="21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06901" y="4112249"/>
              <a:ext cx="1654391" cy="178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14861" y="3698709"/>
              <a:ext cx="138499" cy="173124"/>
            </a:xfrm>
            <a:prstGeom prst="rect">
              <a:avLst/>
            </a:prstGeom>
            <a:solidFill>
              <a:srgbClr val="FFFFFF"/>
            </a:solidFill>
          </p:spPr>
          <p:txBody>
            <a:bodyPr vert="eaVert" wrap="none" lIns="0" tIns="0" rIns="0" bIns="0" rtlCol="0">
              <a:spAutoFit/>
            </a:bodyPr>
            <a:lstStyle/>
            <a:p>
              <a:r>
                <a:rPr kumimoji="1" lang="ja-JP" altLang="en-US" sz="900" dirty="0" smtClean="0"/>
                <a:t>・・・</a:t>
              </a:r>
              <a:endParaRPr kumimoji="1" lang="ja-JP" altLang="en-US" sz="9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19576" y="4112249"/>
              <a:ext cx="138499" cy="173124"/>
            </a:xfrm>
            <a:prstGeom prst="rect">
              <a:avLst/>
            </a:prstGeom>
            <a:solidFill>
              <a:srgbClr val="FFFFFF"/>
            </a:solidFill>
          </p:spPr>
          <p:txBody>
            <a:bodyPr vert="eaVert" wrap="none" lIns="0" tIns="0" rIns="0" bIns="0" rtlCol="0">
              <a:spAutoFit/>
            </a:bodyPr>
            <a:lstStyle/>
            <a:p>
              <a:r>
                <a:rPr kumimoji="1" lang="ja-JP" altLang="en-US" sz="900" dirty="0" smtClean="0"/>
                <a:t>・・・</a:t>
              </a:r>
              <a:endParaRPr kumimoji="1" lang="ja-JP" altLang="en-US" sz="900" dirty="0"/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3689723" y="1612245"/>
            <a:ext cx="5207000" cy="4940300"/>
            <a:chOff x="6169808" y="1489465"/>
            <a:chExt cx="5207000" cy="4940300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808" y="1489465"/>
              <a:ext cx="5207000" cy="4940300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9623252" y="4660020"/>
              <a:ext cx="216000" cy="1530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6213073" y="3556127"/>
              <a:ext cx="1654391" cy="21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217513" y="4002529"/>
              <a:ext cx="1654391" cy="178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9627092" y="4742585"/>
              <a:ext cx="201978" cy="1615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1050" dirty="0" smtClean="0"/>
                <a:t>・・・</a:t>
              </a:r>
              <a:endParaRPr kumimoji="1" lang="ja-JP" altLang="en-US" sz="105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220239" y="3565524"/>
              <a:ext cx="161583" cy="205184"/>
            </a:xfrm>
            <a:prstGeom prst="rect">
              <a:avLst/>
            </a:prstGeom>
            <a:solidFill>
              <a:srgbClr val="FFFFFF"/>
            </a:solidFill>
          </p:spPr>
          <p:txBody>
            <a:bodyPr vert="eaVert" wrap="none" lIns="0" tIns="0" rIns="0" bIns="0" rtlCol="0">
              <a:spAutoFit/>
            </a:bodyPr>
            <a:lstStyle/>
            <a:p>
              <a:r>
                <a:rPr kumimoji="1" lang="ja-JP" altLang="en-US" sz="1050" dirty="0" smtClean="0"/>
                <a:t>・・・</a:t>
              </a:r>
              <a:endParaRPr kumimoji="1" lang="ja-JP" altLang="en-US" sz="105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218329" y="3990934"/>
              <a:ext cx="161583" cy="205184"/>
            </a:xfrm>
            <a:prstGeom prst="rect">
              <a:avLst/>
            </a:prstGeom>
            <a:solidFill>
              <a:srgbClr val="FFFFFF"/>
            </a:solidFill>
          </p:spPr>
          <p:txBody>
            <a:bodyPr vert="eaVert" wrap="none" lIns="0" tIns="0" rIns="0" bIns="0" rtlCol="0">
              <a:spAutoFit/>
            </a:bodyPr>
            <a:lstStyle/>
            <a:p>
              <a:r>
                <a:rPr kumimoji="1" lang="ja-JP" altLang="en-US" sz="1050" dirty="0" smtClean="0"/>
                <a:t>・・・</a:t>
              </a:r>
              <a:endParaRPr kumimoji="1" lang="ja-JP" altLang="en-US" sz="1050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0741300" y="2947545"/>
              <a:ext cx="166174" cy="17437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3830241" y="4881134"/>
            <a:ext cx="216024" cy="216024"/>
          </a:xfrm>
          <a:prstGeom prst="rect">
            <a:avLst/>
          </a:prstGeom>
          <a:solidFill>
            <a:srgbClr val="0066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828020" y="5196994"/>
            <a:ext cx="216024" cy="216024"/>
          </a:xfrm>
          <a:prstGeom prst="rect">
            <a:avLst/>
          </a:prstGeom>
          <a:solidFill>
            <a:srgbClr val="00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46265" y="4779509"/>
            <a:ext cx="665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S</a:t>
            </a:r>
            <a:r>
              <a:rPr lang="en-US" altLang="ja-JP" sz="2000" dirty="0" smtClean="0"/>
              <a:t>ure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032755" y="5101617"/>
            <a:ext cx="104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P</a:t>
            </a:r>
            <a:r>
              <a:rPr lang="en-US" altLang="ja-JP" sz="2000" dirty="0" smtClean="0"/>
              <a:t>ossible</a:t>
            </a:r>
            <a:endParaRPr kumimoji="1" lang="ja-JP" altLang="en-US" sz="2000" dirty="0"/>
          </a:p>
        </p:txBody>
      </p:sp>
      <p:sp>
        <p:nvSpPr>
          <p:cNvPr id="33" name="正方形/長方形 32"/>
          <p:cNvSpPr/>
          <p:nvPr/>
        </p:nvSpPr>
        <p:spPr>
          <a:xfrm>
            <a:off x="3830241" y="5505209"/>
            <a:ext cx="216024" cy="216024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39510" y="5403584"/>
            <a:ext cx="673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Core</a:t>
            </a:r>
            <a:endParaRPr kumimoji="1" lang="ja-JP" altLang="en-US" sz="2000" dirty="0"/>
          </a:p>
        </p:txBody>
      </p:sp>
      <p:sp>
        <p:nvSpPr>
          <p:cNvPr id="35" name="正方形/長方形 34"/>
          <p:cNvSpPr/>
          <p:nvPr/>
        </p:nvSpPr>
        <p:spPr>
          <a:xfrm>
            <a:off x="3825648" y="5817651"/>
            <a:ext cx="216024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034917" y="5716026"/>
            <a:ext cx="127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Derivation</a:t>
            </a:r>
            <a:endParaRPr kumimoji="1" lang="ja-JP" altLang="en-US" sz="2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445488" y="1334482"/>
            <a:ext cx="13724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Proposed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758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Analysis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0" y="1431339"/>
            <a:ext cx="4851400" cy="45339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69" y="2917239"/>
            <a:ext cx="3784600" cy="304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7726" y="2794176"/>
            <a:ext cx="123111" cy="153888"/>
          </a:xfrm>
          <a:prstGeom prst="rect">
            <a:avLst/>
          </a:prstGeom>
          <a:solidFill>
            <a:srgbClr val="FFFFFF"/>
          </a:solidFill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800" dirty="0" smtClean="0"/>
              <a:t>・・・</a:t>
            </a:r>
            <a:endParaRPr kumimoji="1" lang="ja-JP" altLang="en-US" sz="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12916" y="4441106"/>
            <a:ext cx="134652" cy="107722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kumimoji="1" lang="ja-JP" altLang="en-US" sz="700" dirty="0" smtClean="0"/>
              <a:t>・・・</a:t>
            </a:r>
            <a:endParaRPr kumimoji="1" lang="ja-JP" altLang="en-US" sz="700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7423395" y="4439394"/>
            <a:ext cx="0" cy="62285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423395" y="4439394"/>
            <a:ext cx="813759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7380241" y="3761396"/>
            <a:ext cx="209604" cy="22811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579368" y="2870207"/>
            <a:ext cx="209604" cy="22811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148420" y="4424553"/>
            <a:ext cx="657045" cy="789541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4544" y="5983780"/>
            <a:ext cx="395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noise of parallel sentence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79092" y="5983780"/>
            <a:ext cx="207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parsing error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547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Translation Experiment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446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Training: Identical to the alignment experiment</a:t>
            </a:r>
          </a:p>
          <a:p>
            <a:r>
              <a:rPr lang="en-US" altLang="ja-JP" dirty="0" smtClean="0"/>
              <a:t>Direction: En -&gt; Ja and Ja -&gt; En</a:t>
            </a:r>
          </a:p>
          <a:p>
            <a:r>
              <a:rPr lang="en-US" altLang="ja-JP" dirty="0" smtClean="0"/>
              <a:t>Tuning: 500 sentences</a:t>
            </a:r>
            <a:endParaRPr lang="en-US" altLang="ja-JP" dirty="0"/>
          </a:p>
          <a:p>
            <a:r>
              <a:rPr lang="en-US" altLang="ja-JP" dirty="0" smtClean="0"/>
              <a:t>Testing: 500 sentences</a:t>
            </a:r>
          </a:p>
          <a:p>
            <a:r>
              <a:rPr lang="en-US" altLang="ja-JP" dirty="0" smtClean="0"/>
              <a:t>Decoder: Joshua (hierarchical PSMT) with default settings</a:t>
            </a:r>
          </a:p>
          <a:p>
            <a:r>
              <a:rPr lang="en-US" altLang="ja-JP" dirty="0" smtClean="0"/>
              <a:t>Measure: BLEU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78-BF81-4802-B404-7522B405AE88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85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Results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59593"/>
              </p:ext>
            </p:extLst>
          </p:nvPr>
        </p:nvGraphicFramePr>
        <p:xfrm>
          <a:off x="222965" y="1534708"/>
          <a:ext cx="873516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711"/>
                <a:gridCol w="1734483"/>
                <a:gridCol w="1734483"/>
                <a:gridCol w="1734483"/>
              </a:tblGrid>
              <a:tr h="221930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Alignment Model</a:t>
                      </a:r>
                      <a:endParaRPr kumimoji="1" lang="ja-JP" altLang="en-US" sz="3200" dirty="0"/>
                    </a:p>
                  </a:txBody>
                  <a:tcPr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AER</a:t>
                      </a:r>
                      <a:endParaRPr kumimoji="1" lang="ja-JP" altLang="en-US" sz="3200" dirty="0"/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BLEU</a:t>
                      </a:r>
                    </a:p>
                    <a:p>
                      <a:pPr algn="ctr"/>
                      <a:r>
                        <a:rPr kumimoji="1" lang="en-US" altLang="ja-JP" sz="3200" dirty="0" smtClean="0"/>
                        <a:t>En -&gt; Ja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BLEU</a:t>
                      </a:r>
                      <a:br>
                        <a:rPr kumimoji="1" lang="en-US" altLang="ja-JP" sz="3200" dirty="0" smtClean="0"/>
                      </a:br>
                      <a:r>
                        <a:rPr kumimoji="1" lang="en-US" altLang="ja-JP" sz="3200" dirty="0" smtClean="0"/>
                        <a:t>Ja -&gt; En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GIZA++ &amp;</a:t>
                      </a:r>
                      <a:r>
                        <a:rPr kumimoji="1" lang="en-US" altLang="ja-JP" sz="3200" baseline="0" dirty="0" smtClean="0"/>
                        <a:t> grow</a:t>
                      </a:r>
                      <a:endParaRPr kumimoji="1" lang="ja-JP" altLang="en-US" sz="3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16.99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23.84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17.75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Nakazawa+,</a:t>
                      </a:r>
                      <a:r>
                        <a:rPr kumimoji="1" lang="en-US" altLang="ja-JP" sz="3200" baseline="0" dirty="0" smtClean="0"/>
                        <a:t> 2011</a:t>
                      </a:r>
                      <a:endParaRPr kumimoji="1" lang="ja-JP" altLang="en-US" sz="3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13.66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24.16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17.83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Proposed</a:t>
                      </a:r>
                      <a:endParaRPr kumimoji="1" lang="ja-JP" altLang="en-US" sz="3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13.06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FF0000"/>
                          </a:solidFill>
                        </a:rPr>
                        <a:t>24.55</a:t>
                      </a:r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†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FF0000"/>
                          </a:solidFill>
                        </a:rPr>
                        <a:t>18.46</a:t>
                      </a:r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†</a:t>
                      </a:r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‡</a:t>
                      </a:r>
                      <a:endParaRPr kumimoji="1" lang="ja-JP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3200" dirty="0" smtClean="0"/>
                        <a:t>Proposed,</a:t>
                      </a:r>
                      <a:br>
                        <a:rPr kumimoji="1" lang="en-US" altLang="ja-JP" sz="3200" dirty="0" smtClean="0"/>
                      </a:br>
                      <a:r>
                        <a:rPr kumimoji="1" lang="en-US" altLang="ja-JP" sz="3200" baseline="0" dirty="0" smtClean="0"/>
                        <a:t>using core only</a:t>
                      </a:r>
                      <a:endParaRPr kumimoji="1" lang="ja-JP" altLang="en-US" sz="32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rgbClr val="000000"/>
                          </a:solidFill>
                        </a:rPr>
                        <a:t>12.32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24.45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17.76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734147" y="5527851"/>
            <a:ext cx="736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†: </a:t>
            </a:r>
            <a:r>
              <a:rPr lang="en-US" altLang="ja-JP" sz="2400" dirty="0">
                <a:solidFill>
                  <a:srgbClr val="000000"/>
                </a:solidFill>
              </a:rPr>
              <a:t>significant difference from </a:t>
            </a:r>
            <a:r>
              <a:rPr lang="en-US" altLang="ja-JP" sz="2400" dirty="0" smtClean="0">
                <a:solidFill>
                  <a:srgbClr val="000000"/>
                </a:solidFill>
              </a:rPr>
              <a:t>GIZA++ </a:t>
            </a:r>
            <a:r>
              <a:rPr lang="en-US" altLang="ja-JP" sz="2400" dirty="0">
                <a:solidFill>
                  <a:srgbClr val="000000"/>
                </a:solidFill>
              </a:rPr>
              <a:t>(p &lt; 0.05)</a:t>
            </a:r>
            <a:endParaRPr lang="en-US" altLang="ja-JP" sz="2400" dirty="0" smtClean="0"/>
          </a:p>
          <a:p>
            <a:r>
              <a:rPr lang="en-US" altLang="ja-JP" sz="2400" dirty="0" smtClean="0">
                <a:solidFill>
                  <a:srgbClr val="000000"/>
                </a:solidFill>
              </a:rPr>
              <a:t>‡: significant difference from Nakazawa+, 2011 (p &lt; 0.05)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56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 smtClean="0"/>
          </a:p>
        </p:txBody>
      </p:sp>
      <p:sp>
        <p:nvSpPr>
          <p:cNvPr id="45058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00200"/>
            <a:ext cx="8502732" cy="5257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Bilingual generation and monolingual derivation</a:t>
            </a:r>
          </a:p>
          <a:p>
            <a:pPr lvl="1"/>
            <a:r>
              <a:rPr lang="en-US" altLang="ja-JP" dirty="0" smtClean="0"/>
              <a:t>Handle unique function words properly</a:t>
            </a:r>
          </a:p>
          <a:p>
            <a:pPr lvl="1"/>
            <a:r>
              <a:rPr lang="en-US" altLang="ja-JP" dirty="0"/>
              <a:t>Good estimation of bilingual generation</a:t>
            </a:r>
          </a:p>
          <a:p>
            <a:pPr lvl="2"/>
            <a:r>
              <a:rPr lang="en-US" altLang="ja-JP" dirty="0" smtClean="0"/>
              <a:t>e.g. </a:t>
            </a:r>
            <a:r>
              <a:rPr lang="en-US" altLang="ja-JP" dirty="0"/>
              <a:t>θ(&lt;weight, </a:t>
            </a:r>
            <a:r>
              <a:rPr lang="ja-JP" altLang="en-US" dirty="0"/>
              <a:t>体重</a:t>
            </a:r>
            <a:r>
              <a:rPr lang="en-US" altLang="ja-JP" dirty="0"/>
              <a:t>&gt;) instead of θ(&lt;weight, </a:t>
            </a:r>
            <a:r>
              <a:rPr lang="ja-JP" altLang="en-US" dirty="0"/>
              <a:t>体重</a:t>
            </a:r>
            <a:r>
              <a:rPr lang="en-US" altLang="ja-JP" dirty="0"/>
              <a:t> </a:t>
            </a:r>
            <a:r>
              <a:rPr lang="ja-JP" altLang="en-US" dirty="0"/>
              <a:t>は</a:t>
            </a:r>
            <a:r>
              <a:rPr lang="en-US" altLang="ja-JP" dirty="0"/>
              <a:t>&gt;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Derivations are acquired from large monolingual corpora</a:t>
            </a:r>
          </a:p>
          <a:p>
            <a:r>
              <a:rPr lang="en-US" altLang="ja-JP" dirty="0" smtClean="0"/>
              <a:t>Reduce </a:t>
            </a:r>
            <a:r>
              <a:rPr lang="en-US" altLang="ja-JP" dirty="0"/>
              <a:t>alignment errors of function </a:t>
            </a:r>
            <a:r>
              <a:rPr lang="en-US" altLang="ja-JP" dirty="0" smtClean="0"/>
              <a:t>words and improve translation quality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3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Word</a:t>
            </a:r>
            <a:r>
              <a:rPr lang="en-US" altLang="ja-JP" dirty="0"/>
              <a:t>-class-based </a:t>
            </a:r>
            <a:r>
              <a:rPr lang="en-US" altLang="ja-JP" dirty="0" smtClean="0"/>
              <a:t>derivation</a:t>
            </a:r>
          </a:p>
          <a:p>
            <a:pPr lvl="1"/>
            <a:r>
              <a:rPr lang="en-US" altLang="ja-JP" dirty="0" smtClean="0"/>
              <a:t>e.g. “patient </a:t>
            </a:r>
            <a:r>
              <a:rPr lang="en-US" altLang="ja-JP" u="sng" dirty="0" smtClean="0"/>
              <a:t>who</a:t>
            </a:r>
            <a:r>
              <a:rPr lang="en-US" altLang="ja-JP" dirty="0" smtClean="0"/>
              <a:t> …”</a:t>
            </a:r>
          </a:p>
          <a:p>
            <a:r>
              <a:rPr lang="en-US" altLang="ja-JP" dirty="0" smtClean="0"/>
              <a:t>Handling light verb construction</a:t>
            </a:r>
          </a:p>
          <a:p>
            <a:pPr lvl="1"/>
            <a:r>
              <a:rPr lang="en-US" altLang="ja-JP" dirty="0" smtClean="0"/>
              <a:t>e.g. “</a:t>
            </a:r>
            <a:r>
              <a:rPr lang="en-US" altLang="ja-JP" dirty="0"/>
              <a:t>introduction is </a:t>
            </a:r>
            <a:r>
              <a:rPr lang="en-US" altLang="ja-JP" u="sng" dirty="0"/>
              <a:t>given</a:t>
            </a:r>
            <a:r>
              <a:rPr lang="en-US" altLang="ja-JP" dirty="0" smtClean="0"/>
              <a:t>”</a:t>
            </a:r>
          </a:p>
          <a:p>
            <a:r>
              <a:rPr lang="en-US" altLang="ja-JP" dirty="0" smtClean="0"/>
              <a:t>Conduct </a:t>
            </a:r>
            <a:r>
              <a:rPr lang="en-US" altLang="ja-JP" dirty="0"/>
              <a:t>experiments on other language pairs</a:t>
            </a:r>
          </a:p>
          <a:p>
            <a:r>
              <a:rPr lang="en-US" altLang="ja-JP" dirty="0" smtClean="0"/>
              <a:t>Tree</a:t>
            </a:r>
            <a:r>
              <a:rPr lang="en-US" altLang="ja-JP" dirty="0"/>
              <a:t>-based decoding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56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44515" y="4377888"/>
            <a:ext cx="66595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Acknowledgement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This work was partially supported by</a:t>
            </a:r>
            <a:br>
              <a:rPr lang="en-US" altLang="ja-JP" sz="3200" dirty="0" smtClean="0"/>
            </a:br>
            <a:r>
              <a:rPr lang="en-US" altLang="ja-JP" sz="3200" dirty="0" smtClean="0"/>
              <a:t>    Yahoo Japan Corporation</a:t>
            </a:r>
            <a:endParaRPr kumimoji="1" lang="ja-JP" altLang="en-US" sz="3200" dirty="0"/>
          </a:p>
        </p:txBody>
      </p:sp>
      <p:sp>
        <p:nvSpPr>
          <p:cNvPr id="6" name="角丸四角形 5"/>
          <p:cNvSpPr/>
          <p:nvPr/>
        </p:nvSpPr>
        <p:spPr>
          <a:xfrm>
            <a:off x="248903" y="2316579"/>
            <a:ext cx="8654172" cy="13976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/>
              <a:t>Thank you for your attention!!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5810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Tree-based Alignment Model</a:t>
            </a:r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457200" y="4768073"/>
            <a:ext cx="8229600" cy="1953402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Choose a number of components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Generate each of     treelet </a:t>
            </a:r>
            <a:r>
              <a:rPr lang="en-US" altLang="ja-JP" dirty="0" smtClean="0"/>
              <a:t>pairs independently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Combine treelets so as to create sentences</a:t>
            </a:r>
            <a:endParaRPr kumimoji="1" lang="ja-JP" altLang="en-US" dirty="0"/>
          </a:p>
        </p:txBody>
      </p:sp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pSp>
        <p:nvGrpSpPr>
          <p:cNvPr id="104" name="グループ化 103"/>
          <p:cNvGrpSpPr/>
          <p:nvPr/>
        </p:nvGrpSpPr>
        <p:grpSpPr>
          <a:xfrm>
            <a:off x="2958254" y="1607477"/>
            <a:ext cx="587020" cy="523220"/>
            <a:chOff x="2411760" y="3573016"/>
            <a:chExt cx="587020" cy="523220"/>
          </a:xfrm>
        </p:grpSpPr>
        <p:sp>
          <p:nvSpPr>
            <p:cNvPr id="103" name="角丸四角形 102"/>
            <p:cNvSpPr/>
            <p:nvPr/>
          </p:nvSpPr>
          <p:spPr>
            <a:xfrm>
              <a:off x="2422646" y="3573016"/>
              <a:ext cx="504056" cy="504056"/>
            </a:xfrm>
            <a:prstGeom prst="round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411760" y="3573016"/>
              <a:ext cx="5870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He</a:t>
              </a:r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2947701" y="2399565"/>
            <a:ext cx="504056" cy="523220"/>
            <a:chOff x="1929476" y="4077072"/>
            <a:chExt cx="504056" cy="523220"/>
          </a:xfrm>
        </p:grpSpPr>
        <p:sp>
          <p:nvSpPr>
            <p:cNvPr id="105" name="角丸四角形 104"/>
            <p:cNvSpPr/>
            <p:nvPr/>
          </p:nvSpPr>
          <p:spPr>
            <a:xfrm>
              <a:off x="1929476" y="4077072"/>
              <a:ext cx="504056" cy="504056"/>
            </a:xfrm>
            <a:prstGeom prst="round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979712" y="4077072"/>
              <a:ext cx="407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/>
                <a:t>is</a:t>
              </a:r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2915044" y="3128945"/>
            <a:ext cx="648072" cy="540190"/>
            <a:chOff x="3048947" y="4577652"/>
            <a:chExt cx="648072" cy="540190"/>
          </a:xfrm>
        </p:grpSpPr>
        <p:sp>
          <p:nvSpPr>
            <p:cNvPr id="106" name="角丸四角形 105"/>
            <p:cNvSpPr/>
            <p:nvPr/>
          </p:nvSpPr>
          <p:spPr>
            <a:xfrm>
              <a:off x="3099182" y="4635558"/>
              <a:ext cx="504056" cy="482284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048947" y="457765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my</a:t>
              </a:r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2278095" y="3968566"/>
            <a:ext cx="1296144" cy="523220"/>
            <a:chOff x="2339990" y="5122853"/>
            <a:chExt cx="1296144" cy="523220"/>
          </a:xfrm>
        </p:grpSpPr>
        <p:sp>
          <p:nvSpPr>
            <p:cNvPr id="107" name="角丸四角形 106"/>
            <p:cNvSpPr/>
            <p:nvPr/>
          </p:nvSpPr>
          <p:spPr>
            <a:xfrm>
              <a:off x="2429338" y="5178964"/>
              <a:ext cx="1134550" cy="432048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339990" y="5122853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brother</a:t>
              </a:r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5585650" y="4030203"/>
            <a:ext cx="543739" cy="523220"/>
            <a:chOff x="6831998" y="5088442"/>
            <a:chExt cx="543739" cy="523220"/>
          </a:xfrm>
        </p:grpSpPr>
        <p:sp>
          <p:nvSpPr>
            <p:cNvPr id="120" name="角丸四角形 119"/>
            <p:cNvSpPr/>
            <p:nvPr/>
          </p:nvSpPr>
          <p:spPr>
            <a:xfrm>
              <a:off x="6854484" y="5135420"/>
              <a:ext cx="504056" cy="432048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831998" y="508844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兄</a:t>
              </a:r>
              <a:endParaRPr lang="en-US" altLang="zh-CN" sz="2800" dirty="0" smtClean="0"/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5538437" y="2397183"/>
            <a:ext cx="853119" cy="523220"/>
            <a:chOff x="6197744" y="5545922"/>
            <a:chExt cx="853119" cy="523220"/>
          </a:xfrm>
        </p:grpSpPr>
        <p:sp>
          <p:nvSpPr>
            <p:cNvPr id="121" name="角丸四角形 120"/>
            <p:cNvSpPr/>
            <p:nvPr/>
          </p:nvSpPr>
          <p:spPr>
            <a:xfrm>
              <a:off x="6260842" y="5589240"/>
              <a:ext cx="720080" cy="432048"/>
            </a:xfrm>
            <a:prstGeom prst="round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197744" y="554592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err="1" smtClean="0"/>
                <a:t>です</a:t>
              </a:r>
              <a:endParaRPr lang="en-US" altLang="zh-CN" sz="2800" dirty="0" smtClean="0"/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5590225" y="1319445"/>
            <a:ext cx="1008112" cy="998473"/>
            <a:chOff x="6836573" y="3193812"/>
            <a:chExt cx="1008112" cy="998473"/>
          </a:xfrm>
        </p:grpSpPr>
        <p:sp>
          <p:nvSpPr>
            <p:cNvPr id="116" name="角丸四角形 115"/>
            <p:cNvSpPr/>
            <p:nvPr/>
          </p:nvSpPr>
          <p:spPr>
            <a:xfrm>
              <a:off x="6876256" y="3212976"/>
              <a:ext cx="936104" cy="936104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300946" y="319381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彼</a:t>
              </a:r>
              <a:endParaRPr lang="en-US" altLang="zh-CN" sz="2800" dirty="0" smtClean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836573" y="366906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は</a:t>
              </a:r>
              <a:endParaRPr lang="en-US" altLang="zh-CN" sz="2800" dirty="0" smtClean="0"/>
            </a:p>
          </p:txBody>
        </p:sp>
        <p:cxnSp>
          <p:nvCxnSpPr>
            <p:cNvPr id="57" name="カギ線コネクタ 56"/>
            <p:cNvCxnSpPr>
              <a:stCxn id="48" idx="1"/>
              <a:endCxn id="51" idx="0"/>
            </p:cNvCxnSpPr>
            <p:nvPr/>
          </p:nvCxnSpPr>
          <p:spPr>
            <a:xfrm rot="10800000" flipV="1">
              <a:off x="7108444" y="3455421"/>
              <a:ext cx="192503" cy="213643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グループ化 118"/>
          <p:cNvGrpSpPr/>
          <p:nvPr/>
        </p:nvGrpSpPr>
        <p:grpSpPr>
          <a:xfrm>
            <a:off x="5550542" y="2967690"/>
            <a:ext cx="1047795" cy="998473"/>
            <a:chOff x="7340629" y="4144318"/>
            <a:chExt cx="1047795" cy="998473"/>
          </a:xfrm>
        </p:grpSpPr>
        <p:sp>
          <p:nvSpPr>
            <p:cNvPr id="118" name="角丸四角形 117"/>
            <p:cNvSpPr/>
            <p:nvPr/>
          </p:nvSpPr>
          <p:spPr>
            <a:xfrm>
              <a:off x="7380312" y="4170852"/>
              <a:ext cx="936104" cy="936104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844685" y="414431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私</a:t>
              </a:r>
              <a:endParaRPr lang="en-US" altLang="zh-CN" sz="2800" dirty="0" smtClean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340629" y="461957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の</a:t>
              </a:r>
              <a:endParaRPr lang="en-US" altLang="zh-CN" sz="2800" dirty="0" smtClean="0"/>
            </a:p>
          </p:txBody>
        </p:sp>
        <p:cxnSp>
          <p:nvCxnSpPr>
            <p:cNvPr id="59" name="カギ線コネクタ 58"/>
            <p:cNvCxnSpPr>
              <a:stCxn id="52" idx="1"/>
              <a:endCxn id="53" idx="0"/>
            </p:cNvCxnSpPr>
            <p:nvPr/>
          </p:nvCxnSpPr>
          <p:spPr>
            <a:xfrm rot="10800000" flipV="1">
              <a:off x="7612499" y="4405927"/>
              <a:ext cx="232186" cy="213643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カギ線コネクタ 58"/>
          <p:cNvCxnSpPr/>
          <p:nvPr/>
        </p:nvCxnSpPr>
        <p:spPr>
          <a:xfrm rot="10800000" flipV="1">
            <a:off x="6542492" y="3347689"/>
            <a:ext cx="232186" cy="21364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カギ線コネクタ 58"/>
          <p:cNvCxnSpPr/>
          <p:nvPr/>
        </p:nvCxnSpPr>
        <p:spPr>
          <a:xfrm rot="10800000" flipV="1">
            <a:off x="6049110" y="3822943"/>
            <a:ext cx="221512" cy="21364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カギ線コネクタ 58"/>
          <p:cNvCxnSpPr/>
          <p:nvPr/>
        </p:nvCxnSpPr>
        <p:spPr>
          <a:xfrm rot="10800000" flipV="1">
            <a:off x="6049110" y="2397183"/>
            <a:ext cx="221512" cy="1639401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カギ線コネクタ 58"/>
          <p:cNvCxnSpPr/>
          <p:nvPr/>
        </p:nvCxnSpPr>
        <p:spPr>
          <a:xfrm rot="10800000" flipV="1">
            <a:off x="2045671" y="2301135"/>
            <a:ext cx="232186" cy="24244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カギ線コネクタ 58"/>
          <p:cNvCxnSpPr/>
          <p:nvPr/>
        </p:nvCxnSpPr>
        <p:spPr>
          <a:xfrm rot="10800000" flipV="1">
            <a:off x="2729264" y="3349315"/>
            <a:ext cx="228991" cy="25522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カギ線コネクタ 58"/>
          <p:cNvCxnSpPr/>
          <p:nvPr/>
        </p:nvCxnSpPr>
        <p:spPr>
          <a:xfrm rot="10800000">
            <a:off x="2045671" y="3066801"/>
            <a:ext cx="232186" cy="79934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円/楕円 85"/>
          <p:cNvSpPr/>
          <p:nvPr/>
        </p:nvSpPr>
        <p:spPr>
          <a:xfrm>
            <a:off x="4301621" y="1607476"/>
            <a:ext cx="559735" cy="5784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800" i="1" dirty="0" smtClean="0"/>
              <a:t>C</a:t>
            </a:r>
            <a:r>
              <a:rPr kumimoji="1" lang="en-US" altLang="ja-JP" sz="2800" i="1" baseline="-25000" dirty="0" smtClean="0"/>
              <a:t>1</a:t>
            </a:r>
            <a:endParaRPr kumimoji="1" lang="ja-JP" altLang="en-US" sz="2800" i="1" baseline="-25000" dirty="0"/>
          </a:p>
        </p:txBody>
      </p:sp>
      <p:sp>
        <p:nvSpPr>
          <p:cNvPr id="90" name="円/楕円 89"/>
          <p:cNvSpPr/>
          <p:nvPr/>
        </p:nvSpPr>
        <p:spPr>
          <a:xfrm>
            <a:off x="4301621" y="2398761"/>
            <a:ext cx="559735" cy="5784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800" i="1" dirty="0" smtClean="0"/>
              <a:t>C</a:t>
            </a:r>
            <a:r>
              <a:rPr lang="en-US" altLang="ja-JP" sz="2800" i="1" baseline="-25000" dirty="0" smtClean="0"/>
              <a:t>2</a:t>
            </a:r>
            <a:endParaRPr kumimoji="1" lang="ja-JP" altLang="en-US" sz="2800" i="1" baseline="-25000" dirty="0"/>
          </a:p>
        </p:txBody>
      </p:sp>
      <p:sp>
        <p:nvSpPr>
          <p:cNvPr id="91" name="円/楕円 90"/>
          <p:cNvSpPr/>
          <p:nvPr/>
        </p:nvSpPr>
        <p:spPr>
          <a:xfrm>
            <a:off x="4301621" y="3190046"/>
            <a:ext cx="559735" cy="5784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800" i="1" dirty="0" smtClean="0"/>
              <a:t>C</a:t>
            </a:r>
            <a:r>
              <a:rPr lang="en-US" altLang="ja-JP" sz="2800" i="1" baseline="-25000" dirty="0" smtClean="0"/>
              <a:t>3</a:t>
            </a:r>
            <a:endParaRPr kumimoji="1" lang="ja-JP" altLang="en-US" sz="2800" i="1" baseline="-25000" dirty="0"/>
          </a:p>
        </p:txBody>
      </p:sp>
      <p:sp>
        <p:nvSpPr>
          <p:cNvPr id="92" name="円/楕円 91"/>
          <p:cNvSpPr/>
          <p:nvPr/>
        </p:nvSpPr>
        <p:spPr>
          <a:xfrm>
            <a:off x="4301621" y="3981330"/>
            <a:ext cx="559735" cy="5784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800" i="1" dirty="0" smtClean="0"/>
              <a:t>C</a:t>
            </a:r>
            <a:r>
              <a:rPr lang="en-US" altLang="ja-JP" sz="2800" i="1" baseline="-25000" dirty="0" smtClean="0"/>
              <a:t>4</a:t>
            </a:r>
            <a:endParaRPr kumimoji="1" lang="ja-JP" altLang="en-US" sz="2800" i="1" baseline="-25000" dirty="0"/>
          </a:p>
        </p:txBody>
      </p:sp>
      <p:sp>
        <p:nvSpPr>
          <p:cNvPr id="93" name="下矢印 92"/>
          <p:cNvSpPr/>
          <p:nvPr/>
        </p:nvSpPr>
        <p:spPr>
          <a:xfrm rot="16200000" flipV="1">
            <a:off x="3826029" y="1787497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下矢印 95"/>
          <p:cNvSpPr/>
          <p:nvPr/>
        </p:nvSpPr>
        <p:spPr>
          <a:xfrm rot="16200000" flipV="1">
            <a:off x="3826029" y="2579585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下矢印 96"/>
          <p:cNvSpPr/>
          <p:nvPr/>
        </p:nvSpPr>
        <p:spPr>
          <a:xfrm rot="16200000" flipV="1">
            <a:off x="3826029" y="3371673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下矢印 97"/>
          <p:cNvSpPr/>
          <p:nvPr/>
        </p:nvSpPr>
        <p:spPr>
          <a:xfrm rot="16200000" flipV="1">
            <a:off x="3826029" y="416376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下矢印 98"/>
          <p:cNvSpPr/>
          <p:nvPr/>
        </p:nvSpPr>
        <p:spPr>
          <a:xfrm rot="5400000" flipH="1" flipV="1">
            <a:off x="5050165" y="1787498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下矢印 99"/>
          <p:cNvSpPr/>
          <p:nvPr/>
        </p:nvSpPr>
        <p:spPr>
          <a:xfrm rot="5400000" flipH="1" flipV="1">
            <a:off x="5050165" y="2579586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下矢印 100"/>
          <p:cNvSpPr/>
          <p:nvPr/>
        </p:nvSpPr>
        <p:spPr>
          <a:xfrm rot="5400000" flipH="1" flipV="1">
            <a:off x="5050165" y="3371674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下矢印 101"/>
          <p:cNvSpPr/>
          <p:nvPr/>
        </p:nvSpPr>
        <p:spPr>
          <a:xfrm rot="5400000" flipH="1" flipV="1">
            <a:off x="5050165" y="4163763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コネクタ 61"/>
          <p:cNvCxnSpPr/>
          <p:nvPr/>
        </p:nvCxnSpPr>
        <p:spPr>
          <a:xfrm>
            <a:off x="2853921" y="2327557"/>
            <a:ext cx="3384376" cy="0"/>
          </a:xfrm>
          <a:prstGeom prst="line">
            <a:avLst/>
          </a:prstGeom>
          <a:ln w="19050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3501993" y="3259958"/>
            <a:ext cx="3235491" cy="3703"/>
          </a:xfrm>
          <a:prstGeom prst="line">
            <a:avLst/>
          </a:prstGeom>
          <a:ln w="19050" cmpd="sng">
            <a:solidFill>
              <a:srgbClr val="C0504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V="1">
            <a:off x="3501993" y="3908029"/>
            <a:ext cx="2758076" cy="3704"/>
          </a:xfrm>
          <a:prstGeom prst="line">
            <a:avLst/>
          </a:prstGeom>
          <a:ln w="19050" cmpd="sng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フリーフォーム 77"/>
          <p:cNvSpPr/>
          <p:nvPr/>
        </p:nvSpPr>
        <p:spPr>
          <a:xfrm>
            <a:off x="2339656" y="2832092"/>
            <a:ext cx="3341914" cy="1458274"/>
          </a:xfrm>
          <a:custGeom>
            <a:avLst/>
            <a:gdLst>
              <a:gd name="connsiteX0" fmla="*/ 0 w 3341914"/>
              <a:gd name="connsiteY0" fmla="*/ 165100 h 1602014"/>
              <a:gd name="connsiteX1" fmla="*/ 1230086 w 3341914"/>
              <a:gd name="connsiteY1" fmla="*/ 186871 h 1602014"/>
              <a:gd name="connsiteX2" fmla="*/ 2188028 w 3341914"/>
              <a:gd name="connsiteY2" fmla="*/ 1286328 h 1602014"/>
              <a:gd name="connsiteX3" fmla="*/ 3341914 w 3341914"/>
              <a:gd name="connsiteY3" fmla="*/ 1602014 h 1602014"/>
              <a:gd name="connsiteX0" fmla="*/ 0 w 3341914"/>
              <a:gd name="connsiteY0" fmla="*/ 82550 h 1519464"/>
              <a:gd name="connsiteX1" fmla="*/ 1306353 w 3341914"/>
              <a:gd name="connsiteY1" fmla="*/ 348743 h 1519464"/>
              <a:gd name="connsiteX2" fmla="*/ 2188028 w 3341914"/>
              <a:gd name="connsiteY2" fmla="*/ 1203778 h 1519464"/>
              <a:gd name="connsiteX3" fmla="*/ 3341914 w 3341914"/>
              <a:gd name="connsiteY3" fmla="*/ 1519464 h 1519464"/>
              <a:gd name="connsiteX0" fmla="*/ 0 w 3341914"/>
              <a:gd name="connsiteY0" fmla="*/ 82550 h 1519464"/>
              <a:gd name="connsiteX1" fmla="*/ 1738401 w 3341914"/>
              <a:gd name="connsiteY1" fmla="*/ 348743 h 1519464"/>
              <a:gd name="connsiteX2" fmla="*/ 2188028 w 3341914"/>
              <a:gd name="connsiteY2" fmla="*/ 1203778 h 1519464"/>
              <a:gd name="connsiteX3" fmla="*/ 3341914 w 3341914"/>
              <a:gd name="connsiteY3" fmla="*/ 1519464 h 1519464"/>
              <a:gd name="connsiteX0" fmla="*/ 0 w 3341914"/>
              <a:gd name="connsiteY0" fmla="*/ 82550 h 1519464"/>
              <a:gd name="connsiteX1" fmla="*/ 1738401 w 3341914"/>
              <a:gd name="connsiteY1" fmla="*/ 348743 h 1519464"/>
              <a:gd name="connsiteX2" fmla="*/ 2386473 w 3341914"/>
              <a:gd name="connsiteY2" fmla="*/ 1212839 h 1519464"/>
              <a:gd name="connsiteX3" fmla="*/ 3341914 w 3341914"/>
              <a:gd name="connsiteY3" fmla="*/ 1519464 h 1519464"/>
              <a:gd name="connsiteX0" fmla="*/ 0 w 3341914"/>
              <a:gd name="connsiteY0" fmla="*/ 82550 h 1519464"/>
              <a:gd name="connsiteX1" fmla="*/ 1522377 w 3341914"/>
              <a:gd name="connsiteY1" fmla="*/ 348743 h 1519464"/>
              <a:gd name="connsiteX2" fmla="*/ 2386473 w 3341914"/>
              <a:gd name="connsiteY2" fmla="*/ 1212839 h 1519464"/>
              <a:gd name="connsiteX3" fmla="*/ 3341914 w 3341914"/>
              <a:gd name="connsiteY3" fmla="*/ 1519464 h 1519464"/>
              <a:gd name="connsiteX0" fmla="*/ 0 w 3341914"/>
              <a:gd name="connsiteY0" fmla="*/ 21360 h 1458274"/>
              <a:gd name="connsiteX1" fmla="*/ 1522377 w 3341914"/>
              <a:gd name="connsiteY1" fmla="*/ 287553 h 1458274"/>
              <a:gd name="connsiteX2" fmla="*/ 2386473 w 3341914"/>
              <a:gd name="connsiteY2" fmla="*/ 1151649 h 1458274"/>
              <a:gd name="connsiteX3" fmla="*/ 3341914 w 3341914"/>
              <a:gd name="connsiteY3" fmla="*/ 1458274 h 14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1914" h="1458274">
                <a:moveTo>
                  <a:pt x="0" y="21360"/>
                </a:moveTo>
                <a:cubicBezTo>
                  <a:pt x="600050" y="0"/>
                  <a:pt x="1124632" y="99172"/>
                  <a:pt x="1522377" y="287553"/>
                </a:cubicBezTo>
                <a:cubicBezTo>
                  <a:pt x="1920122" y="475934"/>
                  <a:pt x="2083217" y="956529"/>
                  <a:pt x="2386473" y="1151649"/>
                </a:cubicBezTo>
                <a:cubicBezTo>
                  <a:pt x="2689729" y="1346769"/>
                  <a:pt x="2940956" y="1418359"/>
                  <a:pt x="3341914" y="1458274"/>
                </a:cubicBezTo>
              </a:path>
            </a:pathLst>
          </a:cu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91556" y="188640"/>
            <a:ext cx="256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[Nakazawa+, 2011]</a:t>
            </a:r>
            <a:endParaRPr kumimoji="1" lang="ja-JP" altLang="en-US" sz="2400" dirty="0"/>
          </a:p>
        </p:txBody>
      </p:sp>
      <p:graphicFrame>
        <p:nvGraphicFramePr>
          <p:cNvPr id="69" name="オブジェクト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9364"/>
              </p:ext>
            </p:extLst>
          </p:nvPr>
        </p:nvGraphicFramePr>
        <p:xfrm>
          <a:off x="6405905" y="4846143"/>
          <a:ext cx="273174" cy="42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数式" r:id="rId4" imgW="114120" imgH="177480" progId="Equation.3">
                  <p:embed/>
                </p:oleObj>
              </mc:Choice>
              <mc:Fallback>
                <p:oleObj name="数式" r:id="rId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905" y="4846143"/>
                        <a:ext cx="273174" cy="42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オブジェクト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96678"/>
              </p:ext>
            </p:extLst>
          </p:nvPr>
        </p:nvGraphicFramePr>
        <p:xfrm>
          <a:off x="4087830" y="5344765"/>
          <a:ext cx="273174" cy="42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数式" r:id="rId6" imgW="114120" imgH="177480" progId="Equation.3">
                  <p:embed/>
                </p:oleObj>
              </mc:Choice>
              <mc:Fallback>
                <p:oleObj name="数式" r:id="rId6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30" y="5344765"/>
                        <a:ext cx="273174" cy="42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871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7465 0.0595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30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12483 0.02199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11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6.2963E-6 L 6.11111E-6 -0.01066 " pathEditMode="relative" ptsTypes="AA">
                                      <p:cBhvr>
                                        <p:cTn id="1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0347 -0.05995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0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2 L 0.07048 0.04791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3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7 L 0.00938 0.23588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18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12882 -0.0527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26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46 L 0.07587 -0.07083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46981"/>
              </p:ext>
            </p:extLst>
          </p:nvPr>
        </p:nvGraphicFramePr>
        <p:xfrm>
          <a:off x="341198" y="188640"/>
          <a:ext cx="8479274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274"/>
                <a:gridCol w="1800000"/>
                <a:gridCol w="1800000"/>
                <a:gridCol w="1800000"/>
              </a:tblGrid>
              <a:tr h="22193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Precision</a:t>
                      </a:r>
                      <a:endParaRPr kumimoji="1" lang="ja-JP" altLang="en-US" sz="28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Recall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AER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 smtClean="0"/>
                        <a:t>GIZA++ &amp;</a:t>
                      </a:r>
                      <a:r>
                        <a:rPr kumimoji="1" lang="en-US" altLang="ja-JP" sz="2800" baseline="0" dirty="0" smtClean="0"/>
                        <a:t> grow</a:t>
                      </a:r>
                      <a:endParaRPr kumimoji="1" lang="ja-JP" altLang="en-US" sz="28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82.04</a:t>
                      </a:r>
                      <a:endParaRPr kumimoji="1" lang="ja-JP" altLang="en-US" sz="28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rgbClr val="FF0000"/>
                          </a:solidFill>
                        </a:rPr>
                        <a:t>81.18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18.37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93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 smtClean="0"/>
                        <a:t>Nakazawa+,</a:t>
                      </a:r>
                      <a:r>
                        <a:rPr kumimoji="1" lang="en-US" altLang="ja-JP" sz="2800" baseline="0" dirty="0" smtClean="0"/>
                        <a:t> </a:t>
                      </a:r>
                      <a:r>
                        <a:rPr kumimoji="1" lang="en-US" altLang="ja-JP" sz="2800" dirty="0" smtClean="0"/>
                        <a:t>2011</a:t>
                      </a:r>
                      <a:endParaRPr kumimoji="1" lang="ja-JP" altLang="en-US" sz="28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rgbClr val="FF0000"/>
                          </a:solidFill>
                        </a:rPr>
                        <a:t>89.63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79.68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rgbClr val="FF0000"/>
                          </a:solidFill>
                        </a:rPr>
                        <a:t>15.17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73" y="1854380"/>
            <a:ext cx="5219700" cy="4876800"/>
          </a:xfrm>
          <a:prstGeom prst="rect">
            <a:avLst/>
          </a:prstGeom>
        </p:spPr>
      </p:pic>
      <p:pic>
        <p:nvPicPr>
          <p:cNvPr id="19" name="図 18" descr="スクリーンショット 2012-08-22 9.52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" y="1833290"/>
            <a:ext cx="3971693" cy="455914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05908" y="3498510"/>
            <a:ext cx="353330" cy="21411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569912" y="3496598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140704" y="3700755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140704" y="4646094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989396" y="1866250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057653" y="1868900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630351" y="2485720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989396" y="5529087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630351" y="5529087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7057653" y="5194051"/>
            <a:ext cx="236537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242077" y="1868900"/>
            <a:ext cx="798805" cy="2160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7532250" y="5014510"/>
            <a:ext cx="216000" cy="1530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536923" y="5061990"/>
            <a:ext cx="201978" cy="1615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 smtClean="0"/>
              <a:t>・・・</a:t>
            </a:r>
            <a:endParaRPr kumimoji="1" lang="ja-JP" altLang="en-US" sz="1050" dirty="0"/>
          </a:p>
        </p:txBody>
      </p:sp>
      <p:sp>
        <p:nvSpPr>
          <p:cNvPr id="33" name="正方形/長方形 32"/>
          <p:cNvSpPr/>
          <p:nvPr/>
        </p:nvSpPr>
        <p:spPr>
          <a:xfrm>
            <a:off x="4109741" y="3910617"/>
            <a:ext cx="1654391" cy="21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120346" y="4344689"/>
            <a:ext cx="1654391" cy="178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28306" y="3931149"/>
            <a:ext cx="138499" cy="173124"/>
          </a:xfrm>
          <a:prstGeom prst="rect">
            <a:avLst/>
          </a:prstGeom>
          <a:solidFill>
            <a:srgbClr val="FFFFFF"/>
          </a:solidFill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900" dirty="0" smtClean="0"/>
              <a:t>・・・</a:t>
            </a:r>
            <a:endParaRPr kumimoji="1" lang="ja-JP" altLang="en-US" sz="9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133021" y="4344689"/>
            <a:ext cx="138499" cy="173124"/>
          </a:xfrm>
          <a:prstGeom prst="rect">
            <a:avLst/>
          </a:prstGeom>
          <a:solidFill>
            <a:srgbClr val="FFFFFF"/>
          </a:solidFill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900" dirty="0" smtClean="0"/>
              <a:t>・・・</a:t>
            </a:r>
            <a:endParaRPr kumimoji="1" lang="ja-JP" altLang="en-US" sz="900" dirty="0"/>
          </a:p>
        </p:txBody>
      </p:sp>
      <p:sp>
        <p:nvSpPr>
          <p:cNvPr id="9" name="正方形/長方形 8"/>
          <p:cNvSpPr/>
          <p:nvPr/>
        </p:nvSpPr>
        <p:spPr>
          <a:xfrm>
            <a:off x="191256" y="5002191"/>
            <a:ext cx="216024" cy="216024"/>
          </a:xfrm>
          <a:prstGeom prst="rect">
            <a:avLst/>
          </a:prstGeom>
          <a:solidFill>
            <a:srgbClr val="0066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89035" y="5318051"/>
            <a:ext cx="216024" cy="216024"/>
          </a:xfrm>
          <a:prstGeom prst="rect">
            <a:avLst/>
          </a:prstGeom>
          <a:solidFill>
            <a:srgbClr val="00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7280" y="4900566"/>
            <a:ext cx="665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Sure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770" y="5222674"/>
            <a:ext cx="104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Possible</a:t>
            </a:r>
            <a:endParaRPr kumimoji="1"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91256" y="5626266"/>
            <a:ext cx="216024" cy="216024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0525" y="5524641"/>
            <a:ext cx="122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System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Output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654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5" grpId="0" animBg="1"/>
      <p:bldP spid="36" grpId="0" animBg="1"/>
      <p:bldP spid="9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Insert pseudo nodes for function words heuristically [Isozaki+, 2010]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Delete alignments for some function words after GIZA++ [Wu+, 2011]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Ad-hoc and need </a:t>
            </a:r>
            <a:r>
              <a:rPr lang="en-US" altLang="ja-JP" dirty="0"/>
              <a:t>language-pair dependent rules for </a:t>
            </a:r>
            <a:r>
              <a:rPr lang="en-US" altLang="ja-JP" dirty="0" smtClean="0"/>
              <a:t>the insertion or deletion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6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indent="-342000"/>
            <a:r>
              <a:rPr kumimoji="1" lang="en-US" altLang="ja-JP" dirty="0" smtClean="0"/>
              <a:t>Two types of function words</a:t>
            </a:r>
          </a:p>
          <a:p>
            <a:pPr marL="399600" lvl="1" indent="0">
              <a:buNone/>
            </a:pPr>
            <a:r>
              <a:rPr kumimoji="1" lang="en-US" altLang="ja-JP" dirty="0" smtClean="0"/>
              <a:t>Type 1: counterparts exist in the other side</a:t>
            </a:r>
          </a:p>
          <a:p>
            <a:pPr marL="1142550" lvl="2" indent="-342900"/>
            <a:r>
              <a:rPr lang="en-US" altLang="ja-JP" dirty="0" smtClean="0"/>
              <a:t>less problematic, can be handled as content words</a:t>
            </a:r>
            <a:endParaRPr kumimoji="1" lang="en-US" altLang="ja-JP" dirty="0" smtClean="0"/>
          </a:p>
          <a:p>
            <a:pPr marL="399600" lvl="1" indent="0">
              <a:buNone/>
            </a:pPr>
            <a:r>
              <a:rPr lang="en-US" altLang="ja-JP" dirty="0" smtClean="0"/>
              <a:t>Type 2: counterparts </a:t>
            </a:r>
            <a:r>
              <a:rPr lang="en-US" altLang="ja-JP" dirty="0" smtClean="0">
                <a:solidFill>
                  <a:srgbClr val="FF0000"/>
                </a:solidFill>
              </a:rPr>
              <a:t>do not</a:t>
            </a:r>
            <a:r>
              <a:rPr lang="en-US" altLang="ja-JP" dirty="0" smtClean="0"/>
              <a:t> exist in </a:t>
            </a:r>
            <a:r>
              <a:rPr lang="en-US" altLang="ja-JP" dirty="0"/>
              <a:t>the other </a:t>
            </a:r>
            <a:r>
              <a:rPr lang="en-US" altLang="ja-JP" dirty="0" smtClean="0"/>
              <a:t>side</a:t>
            </a:r>
          </a:p>
          <a:p>
            <a:pPr marL="1144800" lvl="2" indent="-342000"/>
            <a:r>
              <a:rPr kumimoji="1" lang="en-US" altLang="ja-JP" dirty="0" smtClean="0"/>
              <a:t>problematic, we call them “</a:t>
            </a:r>
            <a:r>
              <a:rPr kumimoji="1" lang="en-US" altLang="ja-JP" i="1" dirty="0" smtClean="0"/>
              <a:t>unique</a:t>
            </a:r>
            <a:r>
              <a:rPr kumimoji="1" lang="en-US" altLang="ja-JP" dirty="0" smtClean="0"/>
              <a:t> function words”</a:t>
            </a:r>
          </a:p>
          <a:p>
            <a:r>
              <a:rPr lang="en-US" altLang="ja-JP" dirty="0" smtClean="0"/>
              <a:t>Proposed</a:t>
            </a:r>
          </a:p>
          <a:p>
            <a:pPr marL="741600" lvl="1" indent="-342000"/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bilingually generate</a:t>
            </a:r>
            <a:r>
              <a:rPr lang="en-US" altLang="ja-JP" dirty="0" smtClean="0">
                <a:solidFill>
                  <a:srgbClr val="000000"/>
                </a:solidFill>
              </a:rPr>
              <a:t> treelet pairs for content words and Type 1 function words</a:t>
            </a:r>
          </a:p>
          <a:p>
            <a:pPr marL="741600" lvl="1" indent="-342000"/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monolingually derive</a:t>
            </a:r>
            <a:r>
              <a:rPr lang="en-US" altLang="ja-JP" dirty="0" smtClean="0">
                <a:solidFill>
                  <a:srgbClr val="000000"/>
                </a:solidFill>
              </a:rPr>
              <a:t> Type 2, unique function words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8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フリーフォーム 91"/>
          <p:cNvSpPr/>
          <p:nvPr/>
        </p:nvSpPr>
        <p:spPr>
          <a:xfrm>
            <a:off x="2207320" y="4385476"/>
            <a:ext cx="1221499" cy="696581"/>
          </a:xfrm>
          <a:custGeom>
            <a:avLst/>
            <a:gdLst>
              <a:gd name="connsiteX0" fmla="*/ 84553 w 1352289"/>
              <a:gd name="connsiteY0" fmla="*/ 827801 h 827801"/>
              <a:gd name="connsiteX1" fmla="*/ 45597 w 1352289"/>
              <a:gd name="connsiteY1" fmla="*/ 329179 h 827801"/>
              <a:gd name="connsiteX2" fmla="*/ 637732 w 1352289"/>
              <a:gd name="connsiteY2" fmla="*/ 1958 h 827801"/>
              <a:gd name="connsiteX3" fmla="*/ 1307779 w 1352289"/>
              <a:gd name="connsiteY3" fmla="*/ 212314 h 827801"/>
              <a:gd name="connsiteX4" fmla="*/ 1229866 w 1352289"/>
              <a:gd name="connsiteY4" fmla="*/ 601863 h 827801"/>
              <a:gd name="connsiteX5" fmla="*/ 746809 w 1352289"/>
              <a:gd name="connsiteY5" fmla="*/ 671981 h 827801"/>
              <a:gd name="connsiteX6" fmla="*/ 294917 w 1352289"/>
              <a:gd name="connsiteY6" fmla="*/ 601863 h 827801"/>
              <a:gd name="connsiteX7" fmla="*/ 271543 w 1352289"/>
              <a:gd name="connsiteY7" fmla="*/ 765473 h 827801"/>
              <a:gd name="connsiteX0" fmla="*/ 84554 w 1352290"/>
              <a:gd name="connsiteY0" fmla="*/ 700422 h 700422"/>
              <a:gd name="connsiteX1" fmla="*/ 45598 w 1352290"/>
              <a:gd name="connsiteY1" fmla="*/ 201800 h 700422"/>
              <a:gd name="connsiteX2" fmla="*/ 637733 w 1352290"/>
              <a:gd name="connsiteY2" fmla="*/ 7026 h 700422"/>
              <a:gd name="connsiteX3" fmla="*/ 1307780 w 1352290"/>
              <a:gd name="connsiteY3" fmla="*/ 84935 h 700422"/>
              <a:gd name="connsiteX4" fmla="*/ 1229867 w 1352290"/>
              <a:gd name="connsiteY4" fmla="*/ 474484 h 700422"/>
              <a:gd name="connsiteX5" fmla="*/ 746810 w 1352290"/>
              <a:gd name="connsiteY5" fmla="*/ 544602 h 700422"/>
              <a:gd name="connsiteX6" fmla="*/ 294918 w 1352290"/>
              <a:gd name="connsiteY6" fmla="*/ 474484 h 700422"/>
              <a:gd name="connsiteX7" fmla="*/ 271544 w 1352290"/>
              <a:gd name="connsiteY7" fmla="*/ 638094 h 700422"/>
              <a:gd name="connsiteX0" fmla="*/ 84554 w 1273250"/>
              <a:gd name="connsiteY0" fmla="*/ 696782 h 696782"/>
              <a:gd name="connsiteX1" fmla="*/ 45598 w 1273250"/>
              <a:gd name="connsiteY1" fmla="*/ 198160 h 696782"/>
              <a:gd name="connsiteX2" fmla="*/ 637733 w 1273250"/>
              <a:gd name="connsiteY2" fmla="*/ 3386 h 696782"/>
              <a:gd name="connsiteX3" fmla="*/ 1183120 w 1273250"/>
              <a:gd name="connsiteY3" fmla="*/ 104668 h 696782"/>
              <a:gd name="connsiteX4" fmla="*/ 1229867 w 1273250"/>
              <a:gd name="connsiteY4" fmla="*/ 470844 h 696782"/>
              <a:gd name="connsiteX5" fmla="*/ 746810 w 1273250"/>
              <a:gd name="connsiteY5" fmla="*/ 540962 h 696782"/>
              <a:gd name="connsiteX6" fmla="*/ 294918 w 1273250"/>
              <a:gd name="connsiteY6" fmla="*/ 470844 h 696782"/>
              <a:gd name="connsiteX7" fmla="*/ 271544 w 1273250"/>
              <a:gd name="connsiteY7" fmla="*/ 634454 h 696782"/>
              <a:gd name="connsiteX0" fmla="*/ 84554 w 1218989"/>
              <a:gd name="connsiteY0" fmla="*/ 696581 h 696581"/>
              <a:gd name="connsiteX1" fmla="*/ 45598 w 1218989"/>
              <a:gd name="connsiteY1" fmla="*/ 197959 h 696581"/>
              <a:gd name="connsiteX2" fmla="*/ 637733 w 1218989"/>
              <a:gd name="connsiteY2" fmla="*/ 3185 h 696581"/>
              <a:gd name="connsiteX3" fmla="*/ 1183120 w 1218989"/>
              <a:gd name="connsiteY3" fmla="*/ 104467 h 696581"/>
              <a:gd name="connsiteX4" fmla="*/ 1120789 w 1218989"/>
              <a:gd name="connsiteY4" fmla="*/ 447270 h 696581"/>
              <a:gd name="connsiteX5" fmla="*/ 746810 w 1218989"/>
              <a:gd name="connsiteY5" fmla="*/ 540761 h 696581"/>
              <a:gd name="connsiteX6" fmla="*/ 294918 w 1218989"/>
              <a:gd name="connsiteY6" fmla="*/ 470643 h 696581"/>
              <a:gd name="connsiteX7" fmla="*/ 271544 w 1218989"/>
              <a:gd name="connsiteY7" fmla="*/ 634253 h 696581"/>
              <a:gd name="connsiteX0" fmla="*/ 84554 w 1221499"/>
              <a:gd name="connsiteY0" fmla="*/ 696581 h 696581"/>
              <a:gd name="connsiteX1" fmla="*/ 45598 w 1221499"/>
              <a:gd name="connsiteY1" fmla="*/ 197959 h 696581"/>
              <a:gd name="connsiteX2" fmla="*/ 637733 w 1221499"/>
              <a:gd name="connsiteY2" fmla="*/ 3185 h 696581"/>
              <a:gd name="connsiteX3" fmla="*/ 1183120 w 1221499"/>
              <a:gd name="connsiteY3" fmla="*/ 104467 h 696581"/>
              <a:gd name="connsiteX4" fmla="*/ 1120789 w 1221499"/>
              <a:gd name="connsiteY4" fmla="*/ 447270 h 696581"/>
              <a:gd name="connsiteX5" fmla="*/ 676689 w 1221499"/>
              <a:gd name="connsiteY5" fmla="*/ 447270 h 696581"/>
              <a:gd name="connsiteX6" fmla="*/ 294918 w 1221499"/>
              <a:gd name="connsiteY6" fmla="*/ 470643 h 696581"/>
              <a:gd name="connsiteX7" fmla="*/ 271544 w 1221499"/>
              <a:gd name="connsiteY7" fmla="*/ 634253 h 696581"/>
              <a:gd name="connsiteX0" fmla="*/ 84554 w 1221499"/>
              <a:gd name="connsiteY0" fmla="*/ 696581 h 696581"/>
              <a:gd name="connsiteX1" fmla="*/ 45598 w 1221499"/>
              <a:gd name="connsiteY1" fmla="*/ 197959 h 696581"/>
              <a:gd name="connsiteX2" fmla="*/ 637733 w 1221499"/>
              <a:gd name="connsiteY2" fmla="*/ 3185 h 696581"/>
              <a:gd name="connsiteX3" fmla="*/ 1183120 w 1221499"/>
              <a:gd name="connsiteY3" fmla="*/ 104467 h 696581"/>
              <a:gd name="connsiteX4" fmla="*/ 1120789 w 1221499"/>
              <a:gd name="connsiteY4" fmla="*/ 447270 h 696581"/>
              <a:gd name="connsiteX5" fmla="*/ 676689 w 1221499"/>
              <a:gd name="connsiteY5" fmla="*/ 447270 h 696581"/>
              <a:gd name="connsiteX6" fmla="*/ 294918 w 1221499"/>
              <a:gd name="connsiteY6" fmla="*/ 377151 h 696581"/>
              <a:gd name="connsiteX7" fmla="*/ 271544 w 1221499"/>
              <a:gd name="connsiteY7" fmla="*/ 634253 h 696581"/>
              <a:gd name="connsiteX0" fmla="*/ 84554 w 1221499"/>
              <a:gd name="connsiteY0" fmla="*/ 696581 h 696581"/>
              <a:gd name="connsiteX1" fmla="*/ 45598 w 1221499"/>
              <a:gd name="connsiteY1" fmla="*/ 197959 h 696581"/>
              <a:gd name="connsiteX2" fmla="*/ 637733 w 1221499"/>
              <a:gd name="connsiteY2" fmla="*/ 3185 h 696581"/>
              <a:gd name="connsiteX3" fmla="*/ 1183120 w 1221499"/>
              <a:gd name="connsiteY3" fmla="*/ 104467 h 696581"/>
              <a:gd name="connsiteX4" fmla="*/ 1120789 w 1221499"/>
              <a:gd name="connsiteY4" fmla="*/ 447270 h 696581"/>
              <a:gd name="connsiteX5" fmla="*/ 676689 w 1221499"/>
              <a:gd name="connsiteY5" fmla="*/ 447270 h 696581"/>
              <a:gd name="connsiteX6" fmla="*/ 294918 w 1221499"/>
              <a:gd name="connsiteY6" fmla="*/ 377151 h 696581"/>
              <a:gd name="connsiteX7" fmla="*/ 271544 w 1221499"/>
              <a:gd name="connsiteY7" fmla="*/ 626462 h 6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499" h="696581">
                <a:moveTo>
                  <a:pt x="84554" y="696581"/>
                </a:moveTo>
                <a:cubicBezTo>
                  <a:pt x="18978" y="516090"/>
                  <a:pt x="-46599" y="313525"/>
                  <a:pt x="45598" y="197959"/>
                </a:cubicBezTo>
                <a:cubicBezTo>
                  <a:pt x="137795" y="82393"/>
                  <a:pt x="448146" y="18767"/>
                  <a:pt x="637733" y="3185"/>
                </a:cubicBezTo>
                <a:cubicBezTo>
                  <a:pt x="827320" y="-12397"/>
                  <a:pt x="1102611" y="30453"/>
                  <a:pt x="1183120" y="104467"/>
                </a:cubicBezTo>
                <a:cubicBezTo>
                  <a:pt x="1263629" y="178481"/>
                  <a:pt x="1205194" y="390136"/>
                  <a:pt x="1120789" y="447270"/>
                </a:cubicBezTo>
                <a:cubicBezTo>
                  <a:pt x="1036384" y="504404"/>
                  <a:pt x="814334" y="458957"/>
                  <a:pt x="676689" y="447270"/>
                </a:cubicBezTo>
                <a:cubicBezTo>
                  <a:pt x="539044" y="435584"/>
                  <a:pt x="362442" y="347286"/>
                  <a:pt x="294918" y="377151"/>
                </a:cubicBezTo>
                <a:cubicBezTo>
                  <a:pt x="227394" y="407016"/>
                  <a:pt x="271544" y="626462"/>
                  <a:pt x="271544" y="626462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フリーフォーム 90"/>
          <p:cNvSpPr/>
          <p:nvPr/>
        </p:nvSpPr>
        <p:spPr>
          <a:xfrm>
            <a:off x="6449009" y="1937400"/>
            <a:ext cx="588616" cy="1055545"/>
          </a:xfrm>
          <a:custGeom>
            <a:avLst/>
            <a:gdLst>
              <a:gd name="connsiteX0" fmla="*/ 560783 w 615322"/>
              <a:gd name="connsiteY0" fmla="*/ 288 h 1164955"/>
              <a:gd name="connsiteX1" fmla="*/ 147847 w 615322"/>
              <a:gd name="connsiteY1" fmla="*/ 101570 h 1164955"/>
              <a:gd name="connsiteX2" fmla="*/ 15396 w 615322"/>
              <a:gd name="connsiteY2" fmla="*/ 623565 h 1164955"/>
              <a:gd name="connsiteX3" fmla="*/ 54352 w 615322"/>
              <a:gd name="connsiteY3" fmla="*/ 1083232 h 1164955"/>
              <a:gd name="connsiteX4" fmla="*/ 475079 w 615322"/>
              <a:gd name="connsiteY4" fmla="*/ 1122187 h 1164955"/>
              <a:gd name="connsiteX5" fmla="*/ 591948 w 615322"/>
              <a:gd name="connsiteY5" fmla="*/ 631356 h 1164955"/>
              <a:gd name="connsiteX6" fmla="*/ 615322 w 615322"/>
              <a:gd name="connsiteY6" fmla="*/ 374254 h 1164955"/>
              <a:gd name="connsiteX0" fmla="*/ 537409 w 615322"/>
              <a:gd name="connsiteY0" fmla="*/ 20221 h 1114769"/>
              <a:gd name="connsiteX1" fmla="*/ 147847 w 615322"/>
              <a:gd name="connsiteY1" fmla="*/ 51384 h 1114769"/>
              <a:gd name="connsiteX2" fmla="*/ 15396 w 615322"/>
              <a:gd name="connsiteY2" fmla="*/ 573379 h 1114769"/>
              <a:gd name="connsiteX3" fmla="*/ 54352 w 615322"/>
              <a:gd name="connsiteY3" fmla="*/ 1033046 h 1114769"/>
              <a:gd name="connsiteX4" fmla="*/ 475079 w 615322"/>
              <a:gd name="connsiteY4" fmla="*/ 1072001 h 1114769"/>
              <a:gd name="connsiteX5" fmla="*/ 591948 w 615322"/>
              <a:gd name="connsiteY5" fmla="*/ 581170 h 1114769"/>
              <a:gd name="connsiteX6" fmla="*/ 615322 w 615322"/>
              <a:gd name="connsiteY6" fmla="*/ 324068 h 1114769"/>
              <a:gd name="connsiteX0" fmla="*/ 537409 w 595627"/>
              <a:gd name="connsiteY0" fmla="*/ 20221 h 1114769"/>
              <a:gd name="connsiteX1" fmla="*/ 147847 w 595627"/>
              <a:gd name="connsiteY1" fmla="*/ 51384 h 1114769"/>
              <a:gd name="connsiteX2" fmla="*/ 15396 w 595627"/>
              <a:gd name="connsiteY2" fmla="*/ 573379 h 1114769"/>
              <a:gd name="connsiteX3" fmla="*/ 54352 w 595627"/>
              <a:gd name="connsiteY3" fmla="*/ 1033046 h 1114769"/>
              <a:gd name="connsiteX4" fmla="*/ 475079 w 595627"/>
              <a:gd name="connsiteY4" fmla="*/ 1072001 h 1114769"/>
              <a:gd name="connsiteX5" fmla="*/ 591948 w 595627"/>
              <a:gd name="connsiteY5" fmla="*/ 581170 h 1114769"/>
              <a:gd name="connsiteX6" fmla="*/ 568575 w 595627"/>
              <a:gd name="connsiteY6" fmla="*/ 238368 h 1114769"/>
              <a:gd name="connsiteX0" fmla="*/ 538738 w 595662"/>
              <a:gd name="connsiteY0" fmla="*/ 20221 h 1071401"/>
              <a:gd name="connsiteX1" fmla="*/ 149176 w 595662"/>
              <a:gd name="connsiteY1" fmla="*/ 51384 h 1071401"/>
              <a:gd name="connsiteX2" fmla="*/ 16725 w 595662"/>
              <a:gd name="connsiteY2" fmla="*/ 573379 h 1071401"/>
              <a:gd name="connsiteX3" fmla="*/ 55681 w 595662"/>
              <a:gd name="connsiteY3" fmla="*/ 1033046 h 1071401"/>
              <a:gd name="connsiteX4" fmla="*/ 499781 w 595662"/>
              <a:gd name="connsiteY4" fmla="*/ 994092 h 1071401"/>
              <a:gd name="connsiteX5" fmla="*/ 593277 w 595662"/>
              <a:gd name="connsiteY5" fmla="*/ 581170 h 1071401"/>
              <a:gd name="connsiteX6" fmla="*/ 569904 w 595662"/>
              <a:gd name="connsiteY6" fmla="*/ 238368 h 1071401"/>
              <a:gd name="connsiteX0" fmla="*/ 531692 w 588616"/>
              <a:gd name="connsiteY0" fmla="*/ 20221 h 1055545"/>
              <a:gd name="connsiteX1" fmla="*/ 142130 w 588616"/>
              <a:gd name="connsiteY1" fmla="*/ 51384 h 1055545"/>
              <a:gd name="connsiteX2" fmla="*/ 9679 w 588616"/>
              <a:gd name="connsiteY2" fmla="*/ 573379 h 1055545"/>
              <a:gd name="connsiteX3" fmla="*/ 64218 w 588616"/>
              <a:gd name="connsiteY3" fmla="*/ 1009673 h 1055545"/>
              <a:gd name="connsiteX4" fmla="*/ 492735 w 588616"/>
              <a:gd name="connsiteY4" fmla="*/ 994092 h 1055545"/>
              <a:gd name="connsiteX5" fmla="*/ 586231 w 588616"/>
              <a:gd name="connsiteY5" fmla="*/ 581170 h 1055545"/>
              <a:gd name="connsiteX6" fmla="*/ 562858 w 588616"/>
              <a:gd name="connsiteY6" fmla="*/ 238368 h 105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616" h="1055545">
                <a:moveTo>
                  <a:pt x="531692" y="20221"/>
                </a:moveTo>
                <a:cubicBezTo>
                  <a:pt x="370673" y="18922"/>
                  <a:pt x="229132" y="-40809"/>
                  <a:pt x="142130" y="51384"/>
                </a:cubicBezTo>
                <a:cubicBezTo>
                  <a:pt x="55128" y="143577"/>
                  <a:pt x="22664" y="413664"/>
                  <a:pt x="9679" y="573379"/>
                </a:cubicBezTo>
                <a:cubicBezTo>
                  <a:pt x="-3306" y="733094"/>
                  <a:pt x="-16291" y="939554"/>
                  <a:pt x="64218" y="1009673"/>
                </a:cubicBezTo>
                <a:cubicBezTo>
                  <a:pt x="144727" y="1079792"/>
                  <a:pt x="405733" y="1065509"/>
                  <a:pt x="492735" y="994092"/>
                </a:cubicBezTo>
                <a:cubicBezTo>
                  <a:pt x="579737" y="922675"/>
                  <a:pt x="574544" y="707124"/>
                  <a:pt x="586231" y="581170"/>
                </a:cubicBezTo>
                <a:cubicBezTo>
                  <a:pt x="597918" y="455216"/>
                  <a:pt x="562858" y="238368"/>
                  <a:pt x="562858" y="23836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Case Study of Alignment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5270" y="4294787"/>
            <a:ext cx="1669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ゆっくり</a:t>
            </a:r>
            <a:r>
              <a:rPr kumimoji="1" lang="en-US" altLang="ja-JP" sz="3200" dirty="0" smtClean="0"/>
              <a:t>*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70310" y="4930611"/>
            <a:ext cx="1507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走った</a:t>
            </a:r>
            <a:r>
              <a:rPr kumimoji="1" lang="en-US" altLang="ja-JP" sz="3200" dirty="0" smtClean="0"/>
              <a:t>*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89144" y="2387565"/>
            <a:ext cx="9442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ran*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61470" y="3023391"/>
            <a:ext cx="1433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slowly*</a:t>
            </a:r>
            <a:endParaRPr kumimoji="1" lang="ja-JP" altLang="en-US" sz="3200" dirty="0"/>
          </a:p>
        </p:txBody>
      </p:sp>
      <p:cxnSp>
        <p:nvCxnSpPr>
          <p:cNvPr id="18" name="直線コネクタ 17"/>
          <p:cNvCxnSpPr/>
          <p:nvPr/>
        </p:nvCxnSpPr>
        <p:spPr>
          <a:xfrm rot="5400000" flipV="1">
            <a:off x="6293488" y="4480056"/>
            <a:ext cx="0" cy="3084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 flipV="1">
            <a:off x="1507230" y="3219128"/>
            <a:ext cx="0" cy="3084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6139250" y="4634294"/>
            <a:ext cx="0" cy="296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円/楕円 43"/>
          <p:cNvSpPr/>
          <p:nvPr/>
        </p:nvSpPr>
        <p:spPr>
          <a:xfrm>
            <a:off x="6447730" y="4274776"/>
            <a:ext cx="1569208" cy="64629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1661686" y="3012924"/>
            <a:ext cx="1415029" cy="64629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5823564" y="4930586"/>
            <a:ext cx="1492162" cy="64629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1065771" y="2474017"/>
            <a:ext cx="967662" cy="5415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1" name="図形グループ 60"/>
          <p:cNvGrpSpPr/>
          <p:nvPr/>
        </p:nvGrpSpPr>
        <p:grpSpPr>
          <a:xfrm>
            <a:off x="6139248" y="1751483"/>
            <a:ext cx="1611003" cy="3179129"/>
            <a:chOff x="1799778" y="1897424"/>
            <a:chExt cx="1611003" cy="3179129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611363" y="1897424"/>
              <a:ext cx="79941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彼</a:t>
              </a:r>
              <a:r>
                <a:rPr kumimoji="1" lang="en-US" altLang="ja-JP" sz="3200" dirty="0" smtClean="0"/>
                <a:t>*</a:t>
              </a:r>
              <a:endParaRPr kumimoji="1" lang="ja-JP" altLang="en-US" sz="32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086447" y="2527098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/>
                <a:t>は</a:t>
              </a:r>
              <a:endParaRPr kumimoji="1" lang="ja-JP" altLang="en-US" sz="3200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1799778" y="2852449"/>
              <a:ext cx="0" cy="2224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V="1">
              <a:off x="1954020" y="2698210"/>
              <a:ext cx="0" cy="308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2332281" y="2229169"/>
              <a:ext cx="0" cy="296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V="1">
              <a:off x="2486521" y="2074930"/>
              <a:ext cx="0" cy="308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円/楕円 47"/>
            <p:cNvSpPr/>
            <p:nvPr/>
          </p:nvSpPr>
          <p:spPr>
            <a:xfrm>
              <a:off x="2638920" y="1907420"/>
              <a:ext cx="703524" cy="58687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0" name="図形グループ 59"/>
          <p:cNvGrpSpPr/>
          <p:nvPr/>
        </p:nvGrpSpPr>
        <p:grpSpPr>
          <a:xfrm>
            <a:off x="1352990" y="1751739"/>
            <a:ext cx="1157390" cy="628064"/>
            <a:chOff x="5971949" y="1897423"/>
            <a:chExt cx="1157390" cy="628064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6280429" y="1897423"/>
              <a:ext cx="8489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He*</a:t>
              </a:r>
              <a:endParaRPr kumimoji="1" lang="ja-JP" altLang="en-US" sz="3200" dirty="0"/>
            </a:p>
          </p:txBody>
        </p:sp>
        <p:cxnSp>
          <p:nvCxnSpPr>
            <p:cNvPr id="28" name="直線コネクタ 27"/>
            <p:cNvCxnSpPr/>
            <p:nvPr/>
          </p:nvCxnSpPr>
          <p:spPr>
            <a:xfrm flipV="1">
              <a:off x="5971949" y="2229170"/>
              <a:ext cx="0" cy="296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 flipV="1">
              <a:off x="6126189" y="2074931"/>
              <a:ext cx="0" cy="308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円/楕円 48"/>
            <p:cNvSpPr/>
            <p:nvPr/>
          </p:nvSpPr>
          <p:spPr>
            <a:xfrm>
              <a:off x="6280429" y="1913664"/>
              <a:ext cx="770648" cy="58063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1352990" y="3077051"/>
            <a:ext cx="2059828" cy="2542786"/>
            <a:chOff x="5971949" y="3222735"/>
            <a:chExt cx="2059828" cy="254278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7289867" y="4440727"/>
              <a:ext cx="7419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the</a:t>
              </a:r>
              <a:endParaRPr kumimoji="1" lang="ja-JP" altLang="en-US" sz="32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774878" y="5076552"/>
              <a:ext cx="113083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park*</a:t>
              </a:r>
              <a:endParaRPr kumimoji="1" lang="ja-JP" altLang="en-US" sz="32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280429" y="3804901"/>
              <a:ext cx="49444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in</a:t>
              </a:r>
              <a:endParaRPr kumimoji="1" lang="ja-JP" altLang="en-US" sz="3200" dirty="0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 flipV="1">
              <a:off x="5971949" y="3222735"/>
              <a:ext cx="217" cy="923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 flipV="1">
              <a:off x="6126406" y="3991509"/>
              <a:ext cx="0" cy="308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6466396" y="4483919"/>
              <a:ext cx="217" cy="923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 flipV="1">
              <a:off x="6620638" y="5252693"/>
              <a:ext cx="0" cy="308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6981387" y="4780235"/>
              <a:ext cx="0" cy="296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V="1">
              <a:off x="7135627" y="4625996"/>
              <a:ext cx="0" cy="308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6803530" y="5119227"/>
              <a:ext cx="1089986" cy="646294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6280646" y="3867889"/>
              <a:ext cx="522884" cy="57283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6139248" y="3023134"/>
            <a:ext cx="2021371" cy="1897936"/>
            <a:chOff x="1799778" y="3169075"/>
            <a:chExt cx="2021371" cy="189793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611363" y="3169076"/>
              <a:ext cx="120978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/>
                <a:t>公園</a:t>
              </a:r>
              <a:r>
                <a:rPr lang="en-US" altLang="ja-JP" sz="3200" dirty="0" smtClean="0"/>
                <a:t>*</a:t>
              </a:r>
              <a:endParaRPr kumimoji="1" lang="ja-JP" altLang="en-US" sz="32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085800" y="3804902"/>
              <a:ext cx="55496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で</a:t>
              </a:r>
              <a:endParaRPr kumimoji="1" lang="ja-JP" altLang="en-US" sz="3200" dirty="0"/>
            </a:p>
          </p:txBody>
        </p:sp>
        <p:cxnSp>
          <p:nvCxnSpPr>
            <p:cNvPr id="20" name="直線コネクタ 19"/>
            <p:cNvCxnSpPr/>
            <p:nvPr/>
          </p:nvCxnSpPr>
          <p:spPr>
            <a:xfrm rot="5400000" flipV="1">
              <a:off x="1954019" y="3991510"/>
              <a:ext cx="0" cy="308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2330441" y="3519052"/>
              <a:ext cx="0" cy="296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V="1">
              <a:off x="2484681" y="3364813"/>
              <a:ext cx="0" cy="308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円/楕円 39"/>
            <p:cNvSpPr/>
            <p:nvPr/>
          </p:nvSpPr>
          <p:spPr>
            <a:xfrm>
              <a:off x="2638920" y="3169075"/>
              <a:ext cx="1116728" cy="646294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094238" y="3823160"/>
              <a:ext cx="595917" cy="586874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4" name="直線コネクタ 53"/>
            <p:cNvCxnSpPr/>
            <p:nvPr/>
          </p:nvCxnSpPr>
          <p:spPr>
            <a:xfrm flipV="1">
              <a:off x="1799778" y="4145748"/>
              <a:ext cx="2" cy="921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直線コネクタ 56"/>
          <p:cNvCxnSpPr/>
          <p:nvPr/>
        </p:nvCxnSpPr>
        <p:spPr>
          <a:xfrm flipH="1" flipV="1">
            <a:off x="1352774" y="3077054"/>
            <a:ext cx="433" cy="296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44" idx="1"/>
            <a:endCxn id="45" idx="5"/>
          </p:cNvCxnSpPr>
          <p:nvPr/>
        </p:nvCxnSpPr>
        <p:spPr>
          <a:xfrm flipH="1" flipV="1">
            <a:off x="2869489" y="3564570"/>
            <a:ext cx="3808046" cy="804854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52" idx="1"/>
            <a:endCxn id="53" idx="7"/>
          </p:cNvCxnSpPr>
          <p:nvPr/>
        </p:nvCxnSpPr>
        <p:spPr>
          <a:xfrm flipH="1">
            <a:off x="2107996" y="3763165"/>
            <a:ext cx="4412982" cy="42930"/>
          </a:xfrm>
          <a:prstGeom prst="line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40" idx="2"/>
            <a:endCxn id="43" idx="7"/>
          </p:cNvCxnSpPr>
          <p:nvPr/>
        </p:nvCxnSpPr>
        <p:spPr>
          <a:xfrm flipH="1">
            <a:off x="3114932" y="3346281"/>
            <a:ext cx="3863458" cy="172191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48" idx="1"/>
            <a:endCxn id="49" idx="7"/>
          </p:cNvCxnSpPr>
          <p:nvPr/>
        </p:nvCxnSpPr>
        <p:spPr>
          <a:xfrm flipH="1">
            <a:off x="2319259" y="1847425"/>
            <a:ext cx="4762160" cy="5586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フリーフォーム 77"/>
          <p:cNvSpPr/>
          <p:nvPr/>
        </p:nvSpPr>
        <p:spPr>
          <a:xfrm flipH="1">
            <a:off x="2047125" y="2760787"/>
            <a:ext cx="3759103" cy="2500462"/>
          </a:xfrm>
          <a:custGeom>
            <a:avLst/>
            <a:gdLst>
              <a:gd name="connsiteX0" fmla="*/ 0 w 2851596"/>
              <a:gd name="connsiteY0" fmla="*/ 2539856 h 2687544"/>
              <a:gd name="connsiteX1" fmla="*/ 1238808 w 2851596"/>
              <a:gd name="connsiteY1" fmla="*/ 2469737 h 2687544"/>
              <a:gd name="connsiteX2" fmla="*/ 1706283 w 2851596"/>
              <a:gd name="connsiteY2" fmla="*/ 459667 h 2687544"/>
              <a:gd name="connsiteX3" fmla="*/ 2851596 w 2851596"/>
              <a:gd name="connsiteY3" fmla="*/ 0 h 2687544"/>
              <a:gd name="connsiteX0" fmla="*/ 0 w 2851596"/>
              <a:gd name="connsiteY0" fmla="*/ 2539856 h 2593483"/>
              <a:gd name="connsiteX1" fmla="*/ 1386842 w 2851596"/>
              <a:gd name="connsiteY1" fmla="*/ 2197054 h 2593483"/>
              <a:gd name="connsiteX2" fmla="*/ 1706283 w 2851596"/>
              <a:gd name="connsiteY2" fmla="*/ 459667 h 2593483"/>
              <a:gd name="connsiteX3" fmla="*/ 2851596 w 2851596"/>
              <a:gd name="connsiteY3" fmla="*/ 0 h 2593483"/>
              <a:gd name="connsiteX0" fmla="*/ 0 w 2851596"/>
              <a:gd name="connsiteY0" fmla="*/ 2539856 h 2539856"/>
              <a:gd name="connsiteX1" fmla="*/ 1386842 w 2851596"/>
              <a:gd name="connsiteY1" fmla="*/ 2197054 h 2539856"/>
              <a:gd name="connsiteX2" fmla="*/ 1706283 w 2851596"/>
              <a:gd name="connsiteY2" fmla="*/ 459667 h 2539856"/>
              <a:gd name="connsiteX3" fmla="*/ 2851596 w 2851596"/>
              <a:gd name="connsiteY3" fmla="*/ 0 h 2539856"/>
              <a:gd name="connsiteX0" fmla="*/ 0 w 3953540"/>
              <a:gd name="connsiteY0" fmla="*/ 2515896 h 2515896"/>
              <a:gd name="connsiteX1" fmla="*/ 1386842 w 3953540"/>
              <a:gd name="connsiteY1" fmla="*/ 2173094 h 2515896"/>
              <a:gd name="connsiteX2" fmla="*/ 1706283 w 3953540"/>
              <a:gd name="connsiteY2" fmla="*/ 435707 h 2515896"/>
              <a:gd name="connsiteX3" fmla="*/ 3953540 w 3953540"/>
              <a:gd name="connsiteY3" fmla="*/ 0 h 25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540" h="2515896">
                <a:moveTo>
                  <a:pt x="0" y="2515896"/>
                </a:moveTo>
                <a:cubicBezTo>
                  <a:pt x="601874" y="2506157"/>
                  <a:pt x="1102462" y="2519792"/>
                  <a:pt x="1386842" y="2173094"/>
                </a:cubicBezTo>
                <a:cubicBezTo>
                  <a:pt x="1671222" y="1826396"/>
                  <a:pt x="1462157" y="801883"/>
                  <a:pt x="1706283" y="435707"/>
                </a:cubicBezTo>
                <a:cubicBezTo>
                  <a:pt x="1950409" y="69531"/>
                  <a:pt x="3953540" y="0"/>
                  <a:pt x="3953540" y="0"/>
                </a:cubicBezTo>
              </a:path>
            </a:pathLst>
          </a:custGeom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6441499" y="2412878"/>
            <a:ext cx="609737" cy="57167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/楕円 79"/>
          <p:cNvSpPr/>
          <p:nvPr/>
        </p:nvSpPr>
        <p:spPr>
          <a:xfrm>
            <a:off x="2654308" y="4363761"/>
            <a:ext cx="758510" cy="54158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274557" y="3833378"/>
            <a:ext cx="83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NULL</a:t>
            </a:r>
            <a:endParaRPr kumimoji="1" lang="ja-JP" altLang="en-US" sz="2400" dirty="0"/>
          </a:p>
        </p:txBody>
      </p:sp>
      <p:cxnSp>
        <p:nvCxnSpPr>
          <p:cNvPr id="83" name="直線コネクタ 82"/>
          <p:cNvCxnSpPr>
            <a:stCxn id="80" idx="7"/>
          </p:cNvCxnSpPr>
          <p:nvPr/>
        </p:nvCxnSpPr>
        <p:spPr>
          <a:xfrm flipV="1">
            <a:off x="3301737" y="4275033"/>
            <a:ext cx="111081" cy="16804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フリーフォーム 89"/>
          <p:cNvSpPr/>
          <p:nvPr/>
        </p:nvSpPr>
        <p:spPr>
          <a:xfrm flipH="1">
            <a:off x="3423361" y="2793957"/>
            <a:ext cx="3025648" cy="1847928"/>
          </a:xfrm>
          <a:custGeom>
            <a:avLst/>
            <a:gdLst>
              <a:gd name="connsiteX0" fmla="*/ 0 w 4573460"/>
              <a:gd name="connsiteY0" fmla="*/ 169032 h 2031073"/>
              <a:gd name="connsiteX1" fmla="*/ 1760821 w 4573460"/>
              <a:gd name="connsiteY1" fmla="*/ 137868 h 2031073"/>
              <a:gd name="connsiteX2" fmla="*/ 2742518 w 4573460"/>
              <a:gd name="connsiteY2" fmla="*/ 1672689 h 2031073"/>
              <a:gd name="connsiteX3" fmla="*/ 4573460 w 4573460"/>
              <a:gd name="connsiteY3" fmla="*/ 2031073 h 2031073"/>
              <a:gd name="connsiteX0" fmla="*/ 0 w 4573460"/>
              <a:gd name="connsiteY0" fmla="*/ 115702 h 1977743"/>
              <a:gd name="connsiteX1" fmla="*/ 1955603 w 4573460"/>
              <a:gd name="connsiteY1" fmla="*/ 178029 h 1977743"/>
              <a:gd name="connsiteX2" fmla="*/ 2742518 w 4573460"/>
              <a:gd name="connsiteY2" fmla="*/ 1619359 h 1977743"/>
              <a:gd name="connsiteX3" fmla="*/ 4573460 w 4573460"/>
              <a:gd name="connsiteY3" fmla="*/ 1977743 h 1977743"/>
              <a:gd name="connsiteX0" fmla="*/ 0 w 4573460"/>
              <a:gd name="connsiteY0" fmla="*/ 75019 h 1937060"/>
              <a:gd name="connsiteX1" fmla="*/ 1955603 w 4573460"/>
              <a:gd name="connsiteY1" fmla="*/ 137346 h 1937060"/>
              <a:gd name="connsiteX2" fmla="*/ 2742518 w 4573460"/>
              <a:gd name="connsiteY2" fmla="*/ 1578676 h 1937060"/>
              <a:gd name="connsiteX3" fmla="*/ 4573460 w 4573460"/>
              <a:gd name="connsiteY3" fmla="*/ 1937060 h 1937060"/>
              <a:gd name="connsiteX0" fmla="*/ 0 w 4573460"/>
              <a:gd name="connsiteY0" fmla="*/ 9069 h 1871110"/>
              <a:gd name="connsiteX1" fmla="*/ 2017933 w 4573460"/>
              <a:gd name="connsiteY1" fmla="*/ 242798 h 1871110"/>
              <a:gd name="connsiteX2" fmla="*/ 2742518 w 4573460"/>
              <a:gd name="connsiteY2" fmla="*/ 1512726 h 1871110"/>
              <a:gd name="connsiteX3" fmla="*/ 4573460 w 4573460"/>
              <a:gd name="connsiteY3" fmla="*/ 1871110 h 1871110"/>
              <a:gd name="connsiteX0" fmla="*/ 0 w 3048652"/>
              <a:gd name="connsiteY0" fmla="*/ 9069 h 1855235"/>
              <a:gd name="connsiteX1" fmla="*/ 2017933 w 3048652"/>
              <a:gd name="connsiteY1" fmla="*/ 242798 h 1855235"/>
              <a:gd name="connsiteX2" fmla="*/ 2742518 w 3048652"/>
              <a:gd name="connsiteY2" fmla="*/ 1512726 h 1855235"/>
              <a:gd name="connsiteX3" fmla="*/ 3025648 w 3048652"/>
              <a:gd name="connsiteY3" fmla="*/ 1855235 h 1855235"/>
              <a:gd name="connsiteX0" fmla="*/ 0 w 3048652"/>
              <a:gd name="connsiteY0" fmla="*/ 45655 h 1891821"/>
              <a:gd name="connsiteX1" fmla="*/ 1287683 w 3048652"/>
              <a:gd name="connsiteY1" fmla="*/ 160322 h 1891821"/>
              <a:gd name="connsiteX2" fmla="*/ 2742518 w 3048652"/>
              <a:gd name="connsiteY2" fmla="*/ 1549312 h 1891821"/>
              <a:gd name="connsiteX3" fmla="*/ 3025648 w 3048652"/>
              <a:gd name="connsiteY3" fmla="*/ 1891821 h 1891821"/>
              <a:gd name="connsiteX0" fmla="*/ 0 w 3025648"/>
              <a:gd name="connsiteY0" fmla="*/ 44181 h 1890347"/>
              <a:gd name="connsiteX1" fmla="*/ 1287683 w 3025648"/>
              <a:gd name="connsiteY1" fmla="*/ 158848 h 1890347"/>
              <a:gd name="connsiteX2" fmla="*/ 1972581 w 3025648"/>
              <a:gd name="connsiteY2" fmla="*/ 1524025 h 1890347"/>
              <a:gd name="connsiteX3" fmla="*/ 3025648 w 3025648"/>
              <a:gd name="connsiteY3" fmla="*/ 1890347 h 1890347"/>
              <a:gd name="connsiteX0" fmla="*/ 0 w 3025648"/>
              <a:gd name="connsiteY0" fmla="*/ 1762 h 1847928"/>
              <a:gd name="connsiteX1" fmla="*/ 1470245 w 3025648"/>
              <a:gd name="connsiteY1" fmla="*/ 449804 h 1847928"/>
              <a:gd name="connsiteX2" fmla="*/ 1972581 w 3025648"/>
              <a:gd name="connsiteY2" fmla="*/ 1481606 h 1847928"/>
              <a:gd name="connsiteX3" fmla="*/ 3025648 w 3025648"/>
              <a:gd name="connsiteY3" fmla="*/ 1847928 h 184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5648" h="1847928">
                <a:moveTo>
                  <a:pt x="0" y="1762"/>
                </a:moveTo>
                <a:cubicBezTo>
                  <a:pt x="792109" y="-22260"/>
                  <a:pt x="1141482" y="203163"/>
                  <a:pt x="1470245" y="449804"/>
                </a:cubicBezTo>
                <a:cubicBezTo>
                  <a:pt x="1799009" y="696445"/>
                  <a:pt x="1546660" y="1210221"/>
                  <a:pt x="1972581" y="1481606"/>
                </a:cubicBezTo>
                <a:cubicBezTo>
                  <a:pt x="2398502" y="1752991"/>
                  <a:pt x="3025648" y="1847928"/>
                  <a:pt x="3025648" y="1847928"/>
                </a:cubicBezTo>
              </a:path>
            </a:pathLst>
          </a:cu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57200" y="593671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Content words are easy to align</a:t>
            </a:r>
            <a:endParaRPr kumimoji="1" lang="ja-JP" altLang="en-US" sz="32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53166" y="593671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Some function words are also easy to align</a:t>
            </a:r>
            <a:endParaRPr kumimoji="1" lang="ja-JP" altLang="en-US" sz="32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57200" y="593671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Some function words are </a:t>
            </a:r>
            <a:r>
              <a:rPr lang="en-US" altLang="ja-JP" sz="3200" dirty="0" smtClean="0">
                <a:solidFill>
                  <a:srgbClr val="FF0000"/>
                </a:solidFill>
              </a:rPr>
              <a:t>incorrectly aligned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57200" y="593671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FF0000"/>
                </a:solidFill>
              </a:rPr>
              <a:t>Derive</a:t>
            </a:r>
            <a:r>
              <a:rPr lang="en-US" altLang="ja-JP" sz="3200" dirty="0" smtClean="0"/>
              <a:t> function words to avoid alignment errors</a:t>
            </a:r>
            <a:endParaRPr kumimoji="1" lang="ja-JP" altLang="en-US" sz="3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980231" y="2544856"/>
            <a:ext cx="1672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</a:t>
            </a:r>
            <a:r>
              <a:rPr lang="en-US" altLang="ja-JP" sz="2000" i="1" dirty="0" smtClean="0"/>
              <a:t>topic marker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4852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79" grpId="0" animBg="1"/>
      <p:bldP spid="79" grpId="1" animBg="1"/>
      <p:bldP spid="80" grpId="0" animBg="1"/>
      <p:bldP spid="80" grpId="1" animBg="1"/>
      <p:bldP spid="81" grpId="0"/>
      <p:bldP spid="81" grpId="1"/>
      <p:bldP spid="90" grpId="0" animBg="1"/>
      <p:bldP spid="90" grpId="1" animBg="1"/>
      <p:bldP spid="93" grpId="0"/>
      <p:bldP spid="95" grpId="0"/>
      <p:bldP spid="95" grpId="1"/>
      <p:bldP spid="97" grpId="0"/>
      <p:bldP spid="97" grpId="1"/>
      <p:bldP spid="99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Important Notice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do not explicitly distinguish between content words and function words in the model</a:t>
            </a:r>
          </a:p>
          <a:p>
            <a:pPr lvl="1"/>
            <a:r>
              <a:rPr lang="en-US" altLang="ja-JP" dirty="0" smtClean="0"/>
              <a:t>All the words are treated in the same manner</a:t>
            </a:r>
            <a:endParaRPr kumimoji="1" lang="en-US" altLang="ja-JP" dirty="0" smtClean="0"/>
          </a:p>
          <a:p>
            <a:r>
              <a:rPr lang="en-US" altLang="ja-JP" dirty="0" smtClean="0"/>
              <a:t>The proposed model can naturally derive unique function words</a:t>
            </a:r>
          </a:p>
        </p:txBody>
      </p:sp>
    </p:spTree>
    <p:extLst>
      <p:ext uri="{BB962C8B-B14F-4D97-AF65-F5344CB8AC3E}">
        <p14:creationId xmlns:p14="http://schemas.microsoft.com/office/powerpoint/2010/main" val="393453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8.9|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9|18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8.9|22.6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5552</TotalTime>
  <Words>1336</Words>
  <Application>Microsoft Macintosh PowerPoint</Application>
  <PresentationFormat>画面に合わせる (4:3)</PresentationFormat>
  <Paragraphs>406</Paragraphs>
  <Slides>37</Slides>
  <Notes>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9" baseType="lpstr">
      <vt:lpstr>ホワイト</vt:lpstr>
      <vt:lpstr>数式</vt:lpstr>
      <vt:lpstr>Alignment by Bilingual Generation and Monolingual Derivation</vt:lpstr>
      <vt:lpstr>Outline</vt:lpstr>
      <vt:lpstr>Background</vt:lpstr>
      <vt:lpstr>Tree-based Alignment Model</vt:lpstr>
      <vt:lpstr>PowerPoint プレゼンテーション</vt:lpstr>
      <vt:lpstr>Related Work</vt:lpstr>
      <vt:lpstr>Motivation</vt:lpstr>
      <vt:lpstr>Case Study of Alignment</vt:lpstr>
      <vt:lpstr>Important Notice</vt:lpstr>
      <vt:lpstr>PowerPoint プレゼンテーション</vt:lpstr>
      <vt:lpstr>Generative Story of the Model</vt:lpstr>
      <vt:lpstr>Generative Story of the Model</vt:lpstr>
      <vt:lpstr>Model in Formal</vt:lpstr>
      <vt:lpstr>Bilingual Generation and Monolingual Derivation</vt:lpstr>
      <vt:lpstr>Derivation Probability</vt:lpstr>
      <vt:lpstr>Derivation Probability</vt:lpstr>
      <vt:lpstr>Natural Distinction</vt:lpstr>
      <vt:lpstr>Example of Probability Calculation</vt:lpstr>
      <vt:lpstr>PowerPoint プレゼンテーション</vt:lpstr>
      <vt:lpstr>Gibbs Sampling</vt:lpstr>
      <vt:lpstr>SWAP Operator</vt:lpstr>
      <vt:lpstr>TOGGLE Operator</vt:lpstr>
      <vt:lpstr>EXPAND Operator</vt:lpstr>
      <vt:lpstr>BOUNDARY Operator</vt:lpstr>
      <vt:lpstr>TRANSFORM Operator</vt:lpstr>
      <vt:lpstr>MERGE Operator</vt:lpstr>
      <vt:lpstr>PowerPoint プレゼンテーション</vt:lpstr>
      <vt:lpstr>Alignment Experiment</vt:lpstr>
      <vt:lpstr>Experimental Results</vt:lpstr>
      <vt:lpstr>Improved Example</vt:lpstr>
      <vt:lpstr>Improved Example</vt:lpstr>
      <vt:lpstr>Error Analysis</vt:lpstr>
      <vt:lpstr>Translation Experiment</vt:lpstr>
      <vt:lpstr>Experimental Results</vt:lpstr>
      <vt:lpstr>Conclusion</vt:lpstr>
      <vt:lpstr>Future Work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by Bilingual Generation and Monolingual Derivation</dc:title>
  <dc:creator>中澤 敏明</dc:creator>
  <cp:lastModifiedBy>中澤 敏明</cp:lastModifiedBy>
  <cp:revision>164</cp:revision>
  <cp:lastPrinted>2012-11-16T04:01:39Z</cp:lastPrinted>
  <dcterms:created xsi:type="dcterms:W3CDTF">2012-11-06T07:14:27Z</dcterms:created>
  <dcterms:modified xsi:type="dcterms:W3CDTF">2012-12-10T10:14:28Z</dcterms:modified>
</cp:coreProperties>
</file>